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1"/>
  </p:notesMasterIdLst>
  <p:sldIdLst>
    <p:sldId id="256" r:id="rId5"/>
    <p:sldId id="261" r:id="rId6"/>
    <p:sldId id="257" r:id="rId7"/>
    <p:sldId id="258" r:id="rId8"/>
    <p:sldId id="259" r:id="rId9"/>
    <p:sldId id="260"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D7745"/>
    <a:srgbClr val="F9D52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97" autoAdjust="0"/>
    <p:restoredTop sz="85028" autoAdjust="0"/>
  </p:normalViewPr>
  <p:slideViewPr>
    <p:cSldViewPr snapToGrid="0">
      <p:cViewPr varScale="1">
        <p:scale>
          <a:sx n="159" d="100"/>
          <a:sy n="159" d="100"/>
        </p:scale>
        <p:origin x="306" y="13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presProps" Target="pres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tableStyles" Target="tableStyle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E468361-E1CB-4182-B9B9-E76F914808C5}" type="datetimeFigureOut">
              <a:rPr lang="en-US" smtClean="0"/>
              <a:t>8/31/2023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CC5E3EC-ABE9-4BE3-A575-735278A646CC}" type="slidenum">
              <a:rPr lang="en-US" smtClean="0"/>
              <a:t>‹#›</a:t>
            </a:fld>
            <a:endParaRPr lang="en-US"/>
          </a:p>
        </p:txBody>
      </p:sp>
    </p:spTree>
    <p:extLst>
      <p:ext uri="{BB962C8B-B14F-4D97-AF65-F5344CB8AC3E}">
        <p14:creationId xmlns:p14="http://schemas.microsoft.com/office/powerpoint/2010/main" val="9892084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E19C0E-0F74-46E2-9FE5-035948FA51D6}"/>
              </a:ext>
            </a:extLst>
          </p:cNvPr>
          <p:cNvSpPr>
            <a:spLocks noGrp="1"/>
          </p:cNvSpPr>
          <p:nvPr>
            <p:ph type="ctrTitle"/>
          </p:nvPr>
        </p:nvSpPr>
        <p:spPr>
          <a:xfrm>
            <a:off x="1141021" y="1549876"/>
            <a:ext cx="10443358" cy="2387600"/>
          </a:xfrm>
        </p:spPr>
        <p:txBody>
          <a:bodyPr anchor="b"/>
          <a:lstStyle>
            <a:lvl1pPr algn="l">
              <a:defRPr sz="6000">
                <a:solidFill>
                  <a:schemeClr val="accent1"/>
                </a:solidFill>
              </a:defRPr>
            </a:lvl1pPr>
          </a:lstStyle>
          <a:p>
            <a:r>
              <a:rPr lang="en-US"/>
              <a:t>Click to edit Master title style</a:t>
            </a:r>
          </a:p>
        </p:txBody>
      </p:sp>
      <p:sp>
        <p:nvSpPr>
          <p:cNvPr id="3" name="Subtitle 2">
            <a:extLst>
              <a:ext uri="{FF2B5EF4-FFF2-40B4-BE49-F238E27FC236}">
                <a16:creationId xmlns:a16="http://schemas.microsoft.com/office/drawing/2014/main" id="{0589AFC0-F66E-42D5-986B-0A65B4528E76}"/>
              </a:ext>
            </a:extLst>
          </p:cNvPr>
          <p:cNvSpPr>
            <a:spLocks noGrp="1"/>
          </p:cNvSpPr>
          <p:nvPr>
            <p:ph type="subTitle" idx="1"/>
          </p:nvPr>
        </p:nvSpPr>
        <p:spPr>
          <a:xfrm>
            <a:off x="1141022" y="4044248"/>
            <a:ext cx="10443357" cy="1655762"/>
          </a:xfrm>
        </p:spPr>
        <p:txBody>
          <a:bodyPr/>
          <a:lstStyle>
            <a:lvl1pPr marL="0" indent="0" algn="l">
              <a:buNone/>
              <a:defRPr sz="2400">
                <a:solidFill>
                  <a:schemeClr val="accent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7" name="Rectangle 6">
            <a:extLst>
              <a:ext uri="{FF2B5EF4-FFF2-40B4-BE49-F238E27FC236}">
                <a16:creationId xmlns:a16="http://schemas.microsoft.com/office/drawing/2014/main" id="{7748EA96-0E6D-4BA1-AC00-8549DCB02663}"/>
              </a:ext>
            </a:extLst>
          </p:cNvPr>
          <p:cNvSpPr/>
          <p:nvPr userDrawn="1"/>
        </p:nvSpPr>
        <p:spPr>
          <a:xfrm>
            <a:off x="-16042" y="0"/>
            <a:ext cx="795646" cy="6858000"/>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picture containing text&#10;&#10;Description automatically generated">
            <a:extLst>
              <a:ext uri="{FF2B5EF4-FFF2-40B4-BE49-F238E27FC236}">
                <a16:creationId xmlns:a16="http://schemas.microsoft.com/office/drawing/2014/main" id="{A8280C5C-7067-4179-B556-52E023DDE46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41021" y="504317"/>
            <a:ext cx="2362200" cy="1014725"/>
          </a:xfrm>
          <a:prstGeom prst="rect">
            <a:avLst/>
          </a:prstGeom>
        </p:spPr>
      </p:pic>
    </p:spTree>
    <p:extLst>
      <p:ext uri="{BB962C8B-B14F-4D97-AF65-F5344CB8AC3E}">
        <p14:creationId xmlns:p14="http://schemas.microsoft.com/office/powerpoint/2010/main" val="4312505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Title Slide">
    <p:bg>
      <p:bgPr>
        <a:blipFill dpi="0" rotWithShape="1">
          <a:blip r:embed="rId2">
            <a:alphaModFix amt="50000"/>
            <a:lum/>
          </a:blip>
          <a:srcRect/>
          <a:stretch>
            <a:fillRect/>
          </a:stretch>
        </a:blip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2F4D0C7-E69B-A189-252B-E8B20BC61D20}"/>
              </a:ext>
            </a:extLst>
          </p:cNvPr>
          <p:cNvSpPr/>
          <p:nvPr userDrawn="1"/>
        </p:nvSpPr>
        <p:spPr>
          <a:xfrm>
            <a:off x="0" y="6160168"/>
            <a:ext cx="12192000" cy="697832"/>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a:extLst>
              <a:ext uri="{FF2B5EF4-FFF2-40B4-BE49-F238E27FC236}">
                <a16:creationId xmlns:a16="http://schemas.microsoft.com/office/drawing/2014/main" id="{67A74F71-051C-5CBC-1B66-5AE679F3E4CE}"/>
              </a:ext>
            </a:extLst>
          </p:cNvPr>
          <p:cNvSpPr>
            <a:spLocks noGrp="1"/>
          </p:cNvSpPr>
          <p:nvPr>
            <p:ph type="ctrTitle"/>
          </p:nvPr>
        </p:nvSpPr>
        <p:spPr>
          <a:xfrm>
            <a:off x="874321" y="1041400"/>
            <a:ext cx="10443358" cy="2387600"/>
          </a:xfrm>
        </p:spPr>
        <p:txBody>
          <a:bodyPr anchor="b"/>
          <a:lstStyle>
            <a:lvl1pPr algn="ctr">
              <a:defRPr sz="6000">
                <a:solidFill>
                  <a:schemeClr val="accent1"/>
                </a:solidFill>
              </a:defRPr>
            </a:lvl1pPr>
          </a:lstStyle>
          <a:p>
            <a:r>
              <a:rPr lang="en-US" dirty="0"/>
              <a:t>Click to edit Master title style</a:t>
            </a:r>
          </a:p>
        </p:txBody>
      </p:sp>
      <p:sp>
        <p:nvSpPr>
          <p:cNvPr id="6" name="Subtitle 2">
            <a:extLst>
              <a:ext uri="{FF2B5EF4-FFF2-40B4-BE49-F238E27FC236}">
                <a16:creationId xmlns:a16="http://schemas.microsoft.com/office/drawing/2014/main" id="{E0570FF8-3C55-E44F-CE2A-7EC6B045279B}"/>
              </a:ext>
            </a:extLst>
          </p:cNvPr>
          <p:cNvSpPr>
            <a:spLocks noGrp="1"/>
          </p:cNvSpPr>
          <p:nvPr>
            <p:ph type="subTitle" idx="1"/>
          </p:nvPr>
        </p:nvSpPr>
        <p:spPr>
          <a:xfrm>
            <a:off x="874322" y="3535772"/>
            <a:ext cx="10443357" cy="1655762"/>
          </a:xfrm>
        </p:spPr>
        <p:txBody>
          <a:bodyPr/>
          <a:lstStyle>
            <a:lvl1pPr marL="0" indent="0" algn="ctr">
              <a:buNone/>
              <a:defRPr sz="2400">
                <a:solidFill>
                  <a:schemeClr val="accent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10" name="Picture 9" descr="A black and white sign with white text&#10;&#10;Description automatically generated">
            <a:extLst>
              <a:ext uri="{FF2B5EF4-FFF2-40B4-BE49-F238E27FC236}">
                <a16:creationId xmlns:a16="http://schemas.microsoft.com/office/drawing/2014/main" id="{271CE535-52FD-22BF-32E5-FB712BA7A81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3128" y="6238791"/>
            <a:ext cx="1258442" cy="540586"/>
          </a:xfrm>
          <a:prstGeom prst="rect">
            <a:avLst/>
          </a:prstGeom>
        </p:spPr>
      </p:pic>
    </p:spTree>
    <p:extLst>
      <p:ext uri="{BB962C8B-B14F-4D97-AF65-F5344CB8AC3E}">
        <p14:creationId xmlns:p14="http://schemas.microsoft.com/office/powerpoint/2010/main" val="7593632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 Info Top">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6E5948-1EC5-4567-B94D-BB6DEF97E5DF}"/>
              </a:ext>
            </a:extLst>
          </p:cNvPr>
          <p:cNvSpPr>
            <a:spLocks noGrp="1"/>
          </p:cNvSpPr>
          <p:nvPr>
            <p:ph type="title"/>
          </p:nvPr>
        </p:nvSpPr>
        <p:spPr>
          <a:xfrm>
            <a:off x="339436" y="250031"/>
            <a:ext cx="10515600" cy="1163133"/>
          </a:xfrm>
        </p:spPr>
        <p:txBody>
          <a:bodyPr anchor="b"/>
          <a:lstStyle>
            <a:lvl1pPr>
              <a:defRPr b="0">
                <a:solidFill>
                  <a:schemeClr val="accent6"/>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0568B579-548D-4ED5-99AA-2E525DDFCE1B}"/>
              </a:ext>
            </a:extLst>
          </p:cNvPr>
          <p:cNvSpPr>
            <a:spLocks noGrp="1"/>
          </p:cNvSpPr>
          <p:nvPr>
            <p:ph idx="1"/>
          </p:nvPr>
        </p:nvSpPr>
        <p:spPr>
          <a:xfrm>
            <a:off x="352301" y="1710047"/>
            <a:ext cx="10515600" cy="48979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
            <a:extLst>
              <a:ext uri="{FF2B5EF4-FFF2-40B4-BE49-F238E27FC236}">
                <a16:creationId xmlns:a16="http://schemas.microsoft.com/office/drawing/2014/main" id="{82F30E16-4C82-67A3-974D-0EAECFA292E9}"/>
              </a:ext>
            </a:extLst>
          </p:cNvPr>
          <p:cNvSpPr/>
          <p:nvPr userDrawn="1"/>
        </p:nvSpPr>
        <p:spPr>
          <a:xfrm>
            <a:off x="11146379" y="0"/>
            <a:ext cx="104562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pic>
        <p:nvPicPr>
          <p:cNvPr id="5" name="Picture 4" descr="A picture containing text&#10;&#10;Description automatically generated">
            <a:extLst>
              <a:ext uri="{FF2B5EF4-FFF2-40B4-BE49-F238E27FC236}">
                <a16:creationId xmlns:a16="http://schemas.microsoft.com/office/drawing/2014/main" id="{E4B8DE4F-0085-25FA-8436-D3817D327B8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16200000">
            <a:off x="10879459" y="700518"/>
            <a:ext cx="1579459" cy="678485"/>
          </a:xfrm>
          <a:prstGeom prst="rect">
            <a:avLst/>
          </a:prstGeom>
        </p:spPr>
      </p:pic>
    </p:spTree>
    <p:extLst>
      <p:ext uri="{BB962C8B-B14F-4D97-AF65-F5344CB8AC3E}">
        <p14:creationId xmlns:p14="http://schemas.microsoft.com/office/powerpoint/2010/main" val="23517204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2EA690-85B8-4185-B356-C8E99412FD33}"/>
              </a:ext>
            </a:extLst>
          </p:cNvPr>
          <p:cNvSpPr>
            <a:spLocks noGrp="1"/>
          </p:cNvSpPr>
          <p:nvPr>
            <p:ph type="title"/>
          </p:nvPr>
        </p:nvSpPr>
        <p:spPr>
          <a:xfrm>
            <a:off x="476168" y="2155854"/>
            <a:ext cx="10515600" cy="211411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787E1C2-E43B-469E-85E5-E739716C88FC}"/>
              </a:ext>
            </a:extLst>
          </p:cNvPr>
          <p:cNvSpPr>
            <a:spLocks noGrp="1"/>
          </p:cNvSpPr>
          <p:nvPr>
            <p:ph type="body" idx="1"/>
          </p:nvPr>
        </p:nvSpPr>
        <p:spPr>
          <a:xfrm>
            <a:off x="476168" y="4331668"/>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Rectangle 3">
            <a:extLst>
              <a:ext uri="{FF2B5EF4-FFF2-40B4-BE49-F238E27FC236}">
                <a16:creationId xmlns:a16="http://schemas.microsoft.com/office/drawing/2014/main" id="{3BDD868B-16B3-810D-16A0-C8E1C59A294D}"/>
              </a:ext>
            </a:extLst>
          </p:cNvPr>
          <p:cNvSpPr/>
          <p:nvPr userDrawn="1"/>
        </p:nvSpPr>
        <p:spPr>
          <a:xfrm>
            <a:off x="-465221" y="-100200"/>
            <a:ext cx="729916" cy="7238937"/>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0ADA45ED-8456-4619-820D-32F9AFF0349E}"/>
              </a:ext>
            </a:extLst>
          </p:cNvPr>
          <p:cNvSpPr/>
          <p:nvPr userDrawn="1"/>
        </p:nvSpPr>
        <p:spPr>
          <a:xfrm>
            <a:off x="0" y="-6875"/>
            <a:ext cx="12192000" cy="73033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CB039677-41F5-4EDA-A79C-2757D3F6004C}"/>
              </a:ext>
            </a:extLst>
          </p:cNvPr>
          <p:cNvSpPr/>
          <p:nvPr userDrawn="1"/>
        </p:nvSpPr>
        <p:spPr>
          <a:xfrm>
            <a:off x="0" y="6134544"/>
            <a:ext cx="12192000" cy="73033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753898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113528-3CC8-4E04-9B65-D00A6F02DA50}"/>
              </a:ext>
            </a:extLst>
          </p:cNvPr>
          <p:cNvSpPr>
            <a:spLocks noGrp="1"/>
          </p:cNvSpPr>
          <p:nvPr>
            <p:ph type="title"/>
          </p:nvPr>
        </p:nvSpPr>
        <p:spPr>
          <a:xfrm>
            <a:off x="339436" y="250031"/>
            <a:ext cx="10515600" cy="1169069"/>
          </a:xfrm>
        </p:spPr>
        <p:txBody>
          <a:bodyPr anchor="b"/>
          <a:lstStyle/>
          <a:p>
            <a:r>
              <a:rPr lang="en-US"/>
              <a:t>Click to edit Master title style</a:t>
            </a:r>
          </a:p>
        </p:txBody>
      </p:sp>
      <p:sp>
        <p:nvSpPr>
          <p:cNvPr id="3" name="Content Placeholder 2">
            <a:extLst>
              <a:ext uri="{FF2B5EF4-FFF2-40B4-BE49-F238E27FC236}">
                <a16:creationId xmlns:a16="http://schemas.microsoft.com/office/drawing/2014/main" id="{FBD7E733-15B0-4B7F-9B54-9A57D47D85EF}"/>
              </a:ext>
            </a:extLst>
          </p:cNvPr>
          <p:cNvSpPr>
            <a:spLocks noGrp="1"/>
          </p:cNvSpPr>
          <p:nvPr>
            <p:ph sz="half" idx="1"/>
          </p:nvPr>
        </p:nvSpPr>
        <p:spPr>
          <a:xfrm>
            <a:off x="339436" y="1698171"/>
            <a:ext cx="5181600" cy="477981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767F709-66B6-4F15-9497-4D9417FC582C}"/>
              </a:ext>
            </a:extLst>
          </p:cNvPr>
          <p:cNvSpPr>
            <a:spLocks noGrp="1"/>
          </p:cNvSpPr>
          <p:nvPr>
            <p:ph sz="half" idx="2"/>
          </p:nvPr>
        </p:nvSpPr>
        <p:spPr>
          <a:xfrm>
            <a:off x="5673436" y="1698170"/>
            <a:ext cx="5181600" cy="477981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B011FEEA-1E30-7C22-A11C-72A910B2A0C5}"/>
              </a:ext>
            </a:extLst>
          </p:cNvPr>
          <p:cNvSpPr/>
          <p:nvPr userDrawn="1"/>
        </p:nvSpPr>
        <p:spPr>
          <a:xfrm>
            <a:off x="11146379" y="0"/>
            <a:ext cx="104562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pic>
        <p:nvPicPr>
          <p:cNvPr id="6" name="Picture 5" descr="A picture containing text&#10;&#10;Description automatically generated">
            <a:extLst>
              <a:ext uri="{FF2B5EF4-FFF2-40B4-BE49-F238E27FC236}">
                <a16:creationId xmlns:a16="http://schemas.microsoft.com/office/drawing/2014/main" id="{A6888273-8D89-2F30-9408-3A5008438E3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16200000">
            <a:off x="10879459" y="700518"/>
            <a:ext cx="1579459" cy="678485"/>
          </a:xfrm>
          <a:prstGeom prst="rect">
            <a:avLst/>
          </a:prstGeom>
        </p:spPr>
      </p:pic>
    </p:spTree>
    <p:extLst>
      <p:ext uri="{BB962C8B-B14F-4D97-AF65-F5344CB8AC3E}">
        <p14:creationId xmlns:p14="http://schemas.microsoft.com/office/powerpoint/2010/main" val="9446993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ntent - With Header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113528-3CC8-4E04-9B65-D00A6F02DA50}"/>
              </a:ext>
            </a:extLst>
          </p:cNvPr>
          <p:cNvSpPr>
            <a:spLocks noGrp="1"/>
          </p:cNvSpPr>
          <p:nvPr>
            <p:ph type="title"/>
          </p:nvPr>
        </p:nvSpPr>
        <p:spPr>
          <a:xfrm>
            <a:off x="339436" y="250031"/>
            <a:ext cx="10515600" cy="1169069"/>
          </a:xfrm>
        </p:spPr>
        <p:txBody>
          <a:bodyPr anchor="b"/>
          <a:lstStyle/>
          <a:p>
            <a:r>
              <a:rPr lang="en-US"/>
              <a:t>Click to edit Master title style</a:t>
            </a:r>
          </a:p>
        </p:txBody>
      </p:sp>
      <p:sp>
        <p:nvSpPr>
          <p:cNvPr id="3" name="Content Placeholder 2">
            <a:extLst>
              <a:ext uri="{FF2B5EF4-FFF2-40B4-BE49-F238E27FC236}">
                <a16:creationId xmlns:a16="http://schemas.microsoft.com/office/drawing/2014/main" id="{FBD7E733-15B0-4B7F-9B54-9A57D47D85EF}"/>
              </a:ext>
            </a:extLst>
          </p:cNvPr>
          <p:cNvSpPr>
            <a:spLocks noGrp="1"/>
          </p:cNvSpPr>
          <p:nvPr>
            <p:ph sz="half" idx="1"/>
          </p:nvPr>
        </p:nvSpPr>
        <p:spPr>
          <a:xfrm>
            <a:off x="339436" y="2523506"/>
            <a:ext cx="5181600" cy="39544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767F709-66B6-4F15-9497-4D9417FC582C}"/>
              </a:ext>
            </a:extLst>
          </p:cNvPr>
          <p:cNvSpPr>
            <a:spLocks noGrp="1"/>
          </p:cNvSpPr>
          <p:nvPr>
            <p:ph sz="half" idx="2"/>
          </p:nvPr>
        </p:nvSpPr>
        <p:spPr>
          <a:xfrm>
            <a:off x="5673436" y="2523506"/>
            <a:ext cx="5181600" cy="39544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ext Placeholder 2">
            <a:extLst>
              <a:ext uri="{FF2B5EF4-FFF2-40B4-BE49-F238E27FC236}">
                <a16:creationId xmlns:a16="http://schemas.microsoft.com/office/drawing/2014/main" id="{4FF8DADB-67FA-4B35-BBC6-27F66DB2B368}"/>
              </a:ext>
            </a:extLst>
          </p:cNvPr>
          <p:cNvSpPr>
            <a:spLocks noGrp="1"/>
          </p:cNvSpPr>
          <p:nvPr>
            <p:ph type="body" idx="12"/>
          </p:nvPr>
        </p:nvSpPr>
        <p:spPr>
          <a:xfrm>
            <a:off x="363249" y="1603558"/>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4" name="Text Placeholder 2">
            <a:extLst>
              <a:ext uri="{FF2B5EF4-FFF2-40B4-BE49-F238E27FC236}">
                <a16:creationId xmlns:a16="http://schemas.microsoft.com/office/drawing/2014/main" id="{9EF015EE-9F30-42A4-9A91-5C44483ACA2F}"/>
              </a:ext>
            </a:extLst>
          </p:cNvPr>
          <p:cNvSpPr>
            <a:spLocks noGrp="1"/>
          </p:cNvSpPr>
          <p:nvPr>
            <p:ph type="body" idx="13"/>
          </p:nvPr>
        </p:nvSpPr>
        <p:spPr>
          <a:xfrm>
            <a:off x="5685342" y="1603558"/>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5" name="Rectangle 4">
            <a:extLst>
              <a:ext uri="{FF2B5EF4-FFF2-40B4-BE49-F238E27FC236}">
                <a16:creationId xmlns:a16="http://schemas.microsoft.com/office/drawing/2014/main" id="{027FA8E3-1823-E858-4175-E48AFD64FCCE}"/>
              </a:ext>
            </a:extLst>
          </p:cNvPr>
          <p:cNvSpPr/>
          <p:nvPr userDrawn="1"/>
        </p:nvSpPr>
        <p:spPr>
          <a:xfrm>
            <a:off x="11146379" y="0"/>
            <a:ext cx="104562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pic>
        <p:nvPicPr>
          <p:cNvPr id="6" name="Picture 5" descr="A picture containing text&#10;&#10;Description automatically generated">
            <a:extLst>
              <a:ext uri="{FF2B5EF4-FFF2-40B4-BE49-F238E27FC236}">
                <a16:creationId xmlns:a16="http://schemas.microsoft.com/office/drawing/2014/main" id="{B4F31481-4005-5C2B-D056-37B22F307CC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16200000">
            <a:off x="10879459" y="700518"/>
            <a:ext cx="1579459" cy="678485"/>
          </a:xfrm>
          <a:prstGeom prst="rect">
            <a:avLst/>
          </a:prstGeom>
        </p:spPr>
      </p:pic>
    </p:spTree>
    <p:extLst>
      <p:ext uri="{BB962C8B-B14F-4D97-AF65-F5344CB8AC3E}">
        <p14:creationId xmlns:p14="http://schemas.microsoft.com/office/powerpoint/2010/main" val="25247800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113528-3CC8-4E04-9B65-D00A6F02DA50}"/>
              </a:ext>
            </a:extLst>
          </p:cNvPr>
          <p:cNvSpPr>
            <a:spLocks noGrp="1"/>
          </p:cNvSpPr>
          <p:nvPr>
            <p:ph type="title"/>
          </p:nvPr>
        </p:nvSpPr>
        <p:spPr>
          <a:xfrm>
            <a:off x="339436" y="250031"/>
            <a:ext cx="10515600" cy="1169069"/>
          </a:xfrm>
        </p:spPr>
        <p:txBody>
          <a:bodyPr anchor="b"/>
          <a:lstStyle/>
          <a:p>
            <a:r>
              <a:rPr lang="en-US"/>
              <a:t>Click to edit Master title style</a:t>
            </a:r>
          </a:p>
        </p:txBody>
      </p:sp>
      <p:sp>
        <p:nvSpPr>
          <p:cNvPr id="3" name="Rectangle 2">
            <a:extLst>
              <a:ext uri="{FF2B5EF4-FFF2-40B4-BE49-F238E27FC236}">
                <a16:creationId xmlns:a16="http://schemas.microsoft.com/office/drawing/2014/main" id="{AB503A43-D891-BF98-B520-5CE5DF832D89}"/>
              </a:ext>
            </a:extLst>
          </p:cNvPr>
          <p:cNvSpPr/>
          <p:nvPr userDrawn="1"/>
        </p:nvSpPr>
        <p:spPr>
          <a:xfrm>
            <a:off x="11146379" y="0"/>
            <a:ext cx="104562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pic>
        <p:nvPicPr>
          <p:cNvPr id="4" name="Picture 3" descr="A picture containing text&#10;&#10;Description automatically generated">
            <a:extLst>
              <a:ext uri="{FF2B5EF4-FFF2-40B4-BE49-F238E27FC236}">
                <a16:creationId xmlns:a16="http://schemas.microsoft.com/office/drawing/2014/main" id="{45B32848-F75E-3382-1FD8-37AAC97369B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16200000">
            <a:off x="10879459" y="700518"/>
            <a:ext cx="1579459" cy="678485"/>
          </a:xfrm>
          <a:prstGeom prst="rect">
            <a:avLst/>
          </a:prstGeom>
        </p:spPr>
      </p:pic>
    </p:spTree>
    <p:extLst>
      <p:ext uri="{BB962C8B-B14F-4D97-AF65-F5344CB8AC3E}">
        <p14:creationId xmlns:p14="http://schemas.microsoft.com/office/powerpoint/2010/main" val="33599003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6E2BCA-E3A7-41A5-98D9-B02B582B27C0}"/>
              </a:ext>
            </a:extLst>
          </p:cNvPr>
          <p:cNvSpPr>
            <a:spLocks noGrp="1"/>
          </p:cNvSpPr>
          <p:nvPr>
            <p:ph type="title"/>
          </p:nvPr>
        </p:nvSpPr>
        <p:spPr>
          <a:xfrm>
            <a:off x="459778" y="372709"/>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3EA63C8-4ED2-457C-A579-DC70BB64F090}"/>
              </a:ext>
            </a:extLst>
          </p:cNvPr>
          <p:cNvSpPr>
            <a:spLocks noGrp="1"/>
          </p:cNvSpPr>
          <p:nvPr>
            <p:ph idx="1"/>
          </p:nvPr>
        </p:nvSpPr>
        <p:spPr>
          <a:xfrm>
            <a:off x="4569645" y="372709"/>
            <a:ext cx="6172200" cy="611258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F720513-4D83-435B-BA11-2D68ACF39E0B}"/>
              </a:ext>
            </a:extLst>
          </p:cNvPr>
          <p:cNvSpPr>
            <a:spLocks noGrp="1"/>
          </p:cNvSpPr>
          <p:nvPr>
            <p:ph type="body" sz="half" idx="2"/>
          </p:nvPr>
        </p:nvSpPr>
        <p:spPr>
          <a:xfrm>
            <a:off x="459777" y="2064063"/>
            <a:ext cx="3932237" cy="442122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cxnSp>
        <p:nvCxnSpPr>
          <p:cNvPr id="16" name="Straight Connector 15">
            <a:extLst>
              <a:ext uri="{FF2B5EF4-FFF2-40B4-BE49-F238E27FC236}">
                <a16:creationId xmlns:a16="http://schemas.microsoft.com/office/drawing/2014/main" id="{1E94B675-26A3-46B1-BE7C-37B5D012ED91}"/>
              </a:ext>
            </a:extLst>
          </p:cNvPr>
          <p:cNvCxnSpPr>
            <a:cxnSpLocks/>
          </p:cNvCxnSpPr>
          <p:nvPr userDrawn="1"/>
        </p:nvCxnSpPr>
        <p:spPr>
          <a:xfrm>
            <a:off x="459777" y="1972909"/>
            <a:ext cx="3932237" cy="0"/>
          </a:xfrm>
          <a:prstGeom prst="line">
            <a:avLst/>
          </a:prstGeom>
        </p:spPr>
        <p:style>
          <a:lnRef idx="3">
            <a:schemeClr val="accent1"/>
          </a:lnRef>
          <a:fillRef idx="0">
            <a:schemeClr val="accent1"/>
          </a:fillRef>
          <a:effectRef idx="2">
            <a:schemeClr val="accent1"/>
          </a:effectRef>
          <a:fontRef idx="minor">
            <a:schemeClr val="tx1"/>
          </a:fontRef>
        </p:style>
      </p:cxnSp>
      <p:sp>
        <p:nvSpPr>
          <p:cNvPr id="5" name="Rectangle 4">
            <a:extLst>
              <a:ext uri="{FF2B5EF4-FFF2-40B4-BE49-F238E27FC236}">
                <a16:creationId xmlns:a16="http://schemas.microsoft.com/office/drawing/2014/main" id="{C2772AFD-000C-351B-1FEB-01796C93ADA5}"/>
              </a:ext>
            </a:extLst>
          </p:cNvPr>
          <p:cNvSpPr/>
          <p:nvPr userDrawn="1"/>
        </p:nvSpPr>
        <p:spPr>
          <a:xfrm>
            <a:off x="11146379" y="0"/>
            <a:ext cx="104562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pic>
        <p:nvPicPr>
          <p:cNvPr id="6" name="Picture 5" descr="A picture containing text&#10;&#10;Description automatically generated">
            <a:extLst>
              <a:ext uri="{FF2B5EF4-FFF2-40B4-BE49-F238E27FC236}">
                <a16:creationId xmlns:a16="http://schemas.microsoft.com/office/drawing/2014/main" id="{B1A1095E-57C3-FBEC-AE53-3D21512980A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16200000">
            <a:off x="10879459" y="700518"/>
            <a:ext cx="1579459" cy="678485"/>
          </a:xfrm>
          <a:prstGeom prst="rect">
            <a:avLst/>
          </a:prstGeom>
        </p:spPr>
      </p:pic>
    </p:spTree>
    <p:extLst>
      <p:ext uri="{BB962C8B-B14F-4D97-AF65-F5344CB8AC3E}">
        <p14:creationId xmlns:p14="http://schemas.microsoft.com/office/powerpoint/2010/main" val="38741536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Empty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9822946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ACAF276-6A14-444C-B053-E65410733F0F}"/>
              </a:ext>
            </a:extLst>
          </p:cNvPr>
          <p:cNvSpPr>
            <a:spLocks noGrp="1"/>
          </p:cNvSpPr>
          <p:nvPr>
            <p:ph type="title"/>
          </p:nvPr>
        </p:nvSpPr>
        <p:spPr>
          <a:xfrm>
            <a:off x="339436" y="250031"/>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FCEF4035-3582-470F-B853-E0DE1996A832}"/>
              </a:ext>
            </a:extLst>
          </p:cNvPr>
          <p:cNvSpPr>
            <a:spLocks noGrp="1"/>
          </p:cNvSpPr>
          <p:nvPr>
            <p:ph type="body" idx="1"/>
          </p:nvPr>
        </p:nvSpPr>
        <p:spPr>
          <a:xfrm>
            <a:off x="352301" y="1790303"/>
            <a:ext cx="10515600" cy="481766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5" name="Straight Connector 4">
            <a:extLst>
              <a:ext uri="{FF2B5EF4-FFF2-40B4-BE49-F238E27FC236}">
                <a16:creationId xmlns:a16="http://schemas.microsoft.com/office/drawing/2014/main" id="{00D7DFA0-3F3F-AE4C-8761-4FB47081D016}"/>
              </a:ext>
            </a:extLst>
          </p:cNvPr>
          <p:cNvCxnSpPr/>
          <p:nvPr userDrawn="1"/>
        </p:nvCxnSpPr>
        <p:spPr>
          <a:xfrm>
            <a:off x="0" y="0"/>
            <a:ext cx="0" cy="6858000"/>
          </a:xfrm>
          <a:prstGeom prst="line">
            <a:avLst/>
          </a:prstGeom>
          <a:ln w="57150">
            <a:solidFill>
              <a:schemeClr val="accent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98981693"/>
      </p:ext>
    </p:extLst>
  </p:cSld>
  <p:clrMap bg1="lt1" tx1="dk1" bg2="lt2" tx2="dk2" accent1="accent1" accent2="accent2" accent3="accent3" accent4="accent4" accent5="accent5" accent6="accent6" hlink="hlink" folHlink="folHlink"/>
  <p:sldLayoutIdLst>
    <p:sldLayoutId id="2147483649" r:id="rId1"/>
    <p:sldLayoutId id="2147483662" r:id="rId2"/>
    <p:sldLayoutId id="2147483650" r:id="rId3"/>
    <p:sldLayoutId id="2147483651" r:id="rId4"/>
    <p:sldLayoutId id="2147483652" r:id="rId5"/>
    <p:sldLayoutId id="2147483660" r:id="rId6"/>
    <p:sldLayoutId id="2147483661" r:id="rId7"/>
    <p:sldLayoutId id="2147483656" r:id="rId8"/>
    <p:sldLayoutId id="2147483655" r:id="rId9"/>
  </p:sldLayoutIdLst>
  <p:hf hdr="0" ftr="0" dt="0"/>
  <p:txStyles>
    <p:titleStyle>
      <a:lvl1pPr algn="l" defTabSz="914400" rtl="0" eaLnBrk="1" latinLnBrk="0" hangingPunct="1">
        <a:lnSpc>
          <a:spcPct val="90000"/>
        </a:lnSpc>
        <a:spcBef>
          <a:spcPct val="0"/>
        </a:spcBef>
        <a:buNone/>
        <a:defRPr sz="4400" kern="1200">
          <a:solidFill>
            <a:schemeClr val="accent6"/>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AE00B9-7FE4-9CF0-BA95-5BE5B46454F3}"/>
              </a:ext>
            </a:extLst>
          </p:cNvPr>
          <p:cNvSpPr>
            <a:spLocks noGrp="1"/>
          </p:cNvSpPr>
          <p:nvPr>
            <p:ph type="ctrTitle"/>
          </p:nvPr>
        </p:nvSpPr>
        <p:spPr>
          <a:xfrm>
            <a:off x="1141021" y="1549876"/>
            <a:ext cx="10443358" cy="2387600"/>
          </a:xfrm>
        </p:spPr>
        <p:txBody>
          <a:bodyPr anchor="b">
            <a:normAutofit/>
          </a:bodyPr>
          <a:lstStyle/>
          <a:p>
            <a:r>
              <a:rPr lang="en-US" dirty="0" err="1"/>
              <a:t>ChatGPT</a:t>
            </a:r>
            <a:r>
              <a:rPr lang="en-US" dirty="0"/>
              <a:t> &amp; The Debate Carousel</a:t>
            </a:r>
          </a:p>
        </p:txBody>
      </p:sp>
      <p:sp>
        <p:nvSpPr>
          <p:cNvPr id="3" name="Subtitle 2">
            <a:extLst>
              <a:ext uri="{FF2B5EF4-FFF2-40B4-BE49-F238E27FC236}">
                <a16:creationId xmlns:a16="http://schemas.microsoft.com/office/drawing/2014/main" id="{F330E561-9088-03ED-6573-48EA52AF92AC}"/>
              </a:ext>
            </a:extLst>
          </p:cNvPr>
          <p:cNvSpPr>
            <a:spLocks noGrp="1"/>
          </p:cNvSpPr>
          <p:nvPr>
            <p:ph type="subTitle" idx="1"/>
          </p:nvPr>
        </p:nvSpPr>
        <p:spPr>
          <a:xfrm>
            <a:off x="1141022" y="4044248"/>
            <a:ext cx="10443357" cy="1655762"/>
          </a:xfrm>
        </p:spPr>
        <p:txBody>
          <a:bodyPr>
            <a:normAutofit/>
          </a:bodyPr>
          <a:lstStyle/>
          <a:p>
            <a:r>
              <a:rPr lang="en-US" dirty="0"/>
              <a:t>Content &amp; Pedagogical Strategies</a:t>
            </a:r>
          </a:p>
        </p:txBody>
      </p:sp>
    </p:spTree>
    <p:extLst>
      <p:ext uri="{BB962C8B-B14F-4D97-AF65-F5344CB8AC3E}">
        <p14:creationId xmlns:p14="http://schemas.microsoft.com/office/powerpoint/2010/main" val="29100687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7096C7-7E13-AAB2-9E44-A97ADCEF43E9}"/>
              </a:ext>
            </a:extLst>
          </p:cNvPr>
          <p:cNvSpPr>
            <a:spLocks noGrp="1"/>
          </p:cNvSpPr>
          <p:nvPr>
            <p:ph type="title"/>
          </p:nvPr>
        </p:nvSpPr>
        <p:spPr/>
        <p:txBody>
          <a:bodyPr/>
          <a:lstStyle/>
          <a:p>
            <a:r>
              <a:rPr lang="en-US" dirty="0"/>
              <a:t>Supplies 	</a:t>
            </a:r>
          </a:p>
        </p:txBody>
      </p:sp>
      <p:sp>
        <p:nvSpPr>
          <p:cNvPr id="3" name="Content Placeholder 2">
            <a:extLst>
              <a:ext uri="{FF2B5EF4-FFF2-40B4-BE49-F238E27FC236}">
                <a16:creationId xmlns:a16="http://schemas.microsoft.com/office/drawing/2014/main" id="{06A159E5-97D2-0F79-F400-8C941EDD90C5}"/>
              </a:ext>
            </a:extLst>
          </p:cNvPr>
          <p:cNvSpPr>
            <a:spLocks noGrp="1"/>
          </p:cNvSpPr>
          <p:nvPr>
            <p:ph idx="1"/>
          </p:nvPr>
        </p:nvSpPr>
        <p:spPr/>
        <p:txBody>
          <a:bodyPr/>
          <a:lstStyle/>
          <a:p>
            <a:r>
              <a:rPr lang="en-US" b="1" dirty="0"/>
              <a:t>Debate Carousel Sheets #1 and #2</a:t>
            </a:r>
          </a:p>
          <a:p>
            <a:r>
              <a:rPr lang="en-US" b="1" dirty="0"/>
              <a:t>Pencils/Pens</a:t>
            </a:r>
          </a:p>
          <a:p>
            <a:r>
              <a:rPr lang="en-US" b="1" dirty="0"/>
              <a:t>(A possible Demo of ChatGPT for those who might </a:t>
            </a:r>
            <a:r>
              <a:rPr lang="en-US" b="1"/>
              <a:t>not know?)</a:t>
            </a:r>
            <a:endParaRPr lang="en-US" b="1" dirty="0"/>
          </a:p>
          <a:p>
            <a:endParaRPr lang="en-US" b="1" dirty="0"/>
          </a:p>
          <a:p>
            <a:endParaRPr lang="en-US" b="1" dirty="0"/>
          </a:p>
          <a:p>
            <a:endParaRPr lang="en-US" dirty="0"/>
          </a:p>
          <a:p>
            <a:endParaRPr lang="en-US" dirty="0"/>
          </a:p>
        </p:txBody>
      </p:sp>
    </p:spTree>
    <p:extLst>
      <p:ext uri="{BB962C8B-B14F-4D97-AF65-F5344CB8AC3E}">
        <p14:creationId xmlns:p14="http://schemas.microsoft.com/office/powerpoint/2010/main" val="41768504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FCD93D-CB77-1942-8775-DF2CCF1FA81F}"/>
              </a:ext>
            </a:extLst>
          </p:cNvPr>
          <p:cNvSpPr>
            <a:spLocks noGrp="1"/>
          </p:cNvSpPr>
          <p:nvPr>
            <p:ph type="title"/>
          </p:nvPr>
        </p:nvSpPr>
        <p:spPr>
          <a:xfrm>
            <a:off x="339436" y="250031"/>
            <a:ext cx="10515600" cy="1163133"/>
          </a:xfrm>
        </p:spPr>
        <p:txBody>
          <a:bodyPr anchor="b">
            <a:normAutofit/>
          </a:bodyPr>
          <a:lstStyle/>
          <a:p>
            <a:r>
              <a:rPr lang="en-US" dirty="0"/>
              <a:t>The Debate Carousel</a:t>
            </a:r>
          </a:p>
        </p:txBody>
      </p:sp>
      <p:sp>
        <p:nvSpPr>
          <p:cNvPr id="3" name="Content Placeholder 2">
            <a:extLst>
              <a:ext uri="{FF2B5EF4-FFF2-40B4-BE49-F238E27FC236}">
                <a16:creationId xmlns:a16="http://schemas.microsoft.com/office/drawing/2014/main" id="{D74B7C04-62E6-2E89-FB77-20B652896E8E}"/>
              </a:ext>
            </a:extLst>
          </p:cNvPr>
          <p:cNvSpPr>
            <a:spLocks noGrp="1"/>
          </p:cNvSpPr>
          <p:nvPr>
            <p:ph idx="1"/>
          </p:nvPr>
        </p:nvSpPr>
        <p:spPr>
          <a:xfrm>
            <a:off x="352301" y="1710047"/>
            <a:ext cx="10515600" cy="4897922"/>
          </a:xfrm>
        </p:spPr>
        <p:txBody>
          <a:bodyPr>
            <a:normAutofit/>
          </a:bodyPr>
          <a:lstStyle/>
          <a:p>
            <a:r>
              <a:rPr lang="en-US" sz="2000"/>
              <a:t>Reflect on the written statement.</a:t>
            </a:r>
          </a:p>
          <a:p>
            <a:r>
              <a:rPr lang="en-US" sz="2000"/>
              <a:t>In a group of four, each person will start by writing a supporting argument in Box 1 – no matter what your opinion is.</a:t>
            </a:r>
          </a:p>
          <a:p>
            <a:r>
              <a:rPr lang="en-US" sz="2000" i="1"/>
              <a:t>Pass to the right.</a:t>
            </a:r>
          </a:p>
          <a:p>
            <a:r>
              <a:rPr lang="en-US" sz="2000"/>
              <a:t>Read the information on the paper you receive.</a:t>
            </a:r>
            <a:br>
              <a:rPr lang="en-US" sz="2000"/>
            </a:br>
            <a:r>
              <a:rPr lang="en-US" sz="2000"/>
              <a:t>Add another supporting argument (different from the one on the paper) in Box 2.</a:t>
            </a:r>
          </a:p>
          <a:p>
            <a:r>
              <a:rPr lang="en-US" sz="2000" i="1"/>
              <a:t>Pass to the right.</a:t>
            </a:r>
          </a:p>
          <a:p>
            <a:r>
              <a:rPr lang="en-US" sz="2000"/>
              <a:t>Read the information on the paper you receive.</a:t>
            </a:r>
            <a:br>
              <a:rPr lang="en-US" sz="2000"/>
            </a:br>
            <a:r>
              <a:rPr lang="en-US" sz="2000"/>
              <a:t>Add an opposing argument in Box 3 - no matter what your opinion is!</a:t>
            </a:r>
          </a:p>
          <a:p>
            <a:r>
              <a:rPr lang="en-US" sz="2000" i="1"/>
              <a:t>Pass to the right.</a:t>
            </a:r>
          </a:p>
          <a:p>
            <a:r>
              <a:rPr lang="en-US" sz="2000"/>
              <a:t>Read the information on the paper you receive.</a:t>
            </a:r>
            <a:br>
              <a:rPr lang="en-US" sz="2000"/>
            </a:br>
            <a:r>
              <a:rPr lang="en-US" sz="2000"/>
              <a:t>Write your final opinion and reason!</a:t>
            </a:r>
          </a:p>
          <a:p>
            <a:r>
              <a:rPr lang="en-US" sz="2000"/>
              <a:t>Debrief with your group.</a:t>
            </a:r>
          </a:p>
          <a:p>
            <a:endParaRPr lang="en-US" sz="2000"/>
          </a:p>
        </p:txBody>
      </p:sp>
    </p:spTree>
    <p:extLst>
      <p:ext uri="{BB962C8B-B14F-4D97-AF65-F5344CB8AC3E}">
        <p14:creationId xmlns:p14="http://schemas.microsoft.com/office/powerpoint/2010/main" val="8372976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146FE6D-D52F-C20A-4686-89F1C84DA9E8}"/>
              </a:ext>
            </a:extLst>
          </p:cNvPr>
          <p:cNvPicPr>
            <a:picLocks noChangeAspect="1"/>
          </p:cNvPicPr>
          <p:nvPr/>
        </p:nvPicPr>
        <p:blipFill>
          <a:blip r:embed="rId2"/>
          <a:stretch>
            <a:fillRect/>
          </a:stretch>
        </p:blipFill>
        <p:spPr>
          <a:xfrm>
            <a:off x="899982" y="166870"/>
            <a:ext cx="9257271" cy="6524259"/>
          </a:xfrm>
          <a:prstGeom prst="rect">
            <a:avLst/>
          </a:prstGeom>
        </p:spPr>
      </p:pic>
    </p:spTree>
    <p:extLst>
      <p:ext uri="{BB962C8B-B14F-4D97-AF65-F5344CB8AC3E}">
        <p14:creationId xmlns:p14="http://schemas.microsoft.com/office/powerpoint/2010/main" val="6846125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F809EF-237B-7EC6-976B-DA2FF1A81830}"/>
              </a:ext>
            </a:extLst>
          </p:cNvPr>
          <p:cNvSpPr>
            <a:spLocks noGrp="1"/>
          </p:cNvSpPr>
          <p:nvPr>
            <p:ph type="ctrTitle"/>
          </p:nvPr>
        </p:nvSpPr>
        <p:spPr>
          <a:xfrm>
            <a:off x="1141021" y="1549876"/>
            <a:ext cx="10443358" cy="2387600"/>
          </a:xfrm>
        </p:spPr>
        <p:txBody>
          <a:bodyPr anchor="b">
            <a:normAutofit/>
          </a:bodyPr>
          <a:lstStyle/>
          <a:p>
            <a:r>
              <a:rPr lang="en-US" dirty="0"/>
              <a:t>Carousel #1 - </a:t>
            </a:r>
            <a:r>
              <a:rPr lang="en-US" dirty="0" err="1"/>
              <a:t>ChatGPT</a:t>
            </a:r>
            <a:endParaRPr lang="en-US" dirty="0"/>
          </a:p>
        </p:txBody>
      </p:sp>
      <p:sp>
        <p:nvSpPr>
          <p:cNvPr id="7" name="Subtitle 2">
            <a:extLst>
              <a:ext uri="{FF2B5EF4-FFF2-40B4-BE49-F238E27FC236}">
                <a16:creationId xmlns:a16="http://schemas.microsoft.com/office/drawing/2014/main" id="{3C54A28D-5598-7519-FDFD-4DC23EEC3E7E}"/>
              </a:ext>
            </a:extLst>
          </p:cNvPr>
          <p:cNvSpPr>
            <a:spLocks noGrp="1"/>
          </p:cNvSpPr>
          <p:nvPr>
            <p:ph type="subTitle" idx="1"/>
          </p:nvPr>
        </p:nvSpPr>
        <p:spPr>
          <a:xfrm>
            <a:off x="1141022" y="4044248"/>
            <a:ext cx="10443357" cy="1655762"/>
          </a:xfrm>
        </p:spPr>
        <p:txBody>
          <a:bodyPr>
            <a:normAutofit fontScale="62500" lnSpcReduction="20000"/>
          </a:bodyPr>
          <a:lstStyle/>
          <a:p>
            <a:pPr algn="l"/>
            <a:r>
              <a:rPr lang="en-US" b="0" i="0" dirty="0">
                <a:solidFill>
                  <a:srgbClr val="374151"/>
                </a:solidFill>
                <a:effectLst/>
                <a:latin typeface="Söhne"/>
              </a:rPr>
              <a:t>ChatGPT is a language model developed by OpenAI, based on the GPT (Generative Pre-trained Transformer) architecture. GPT models are designed to understand and generate human-like text based on the input they receive. ChatGPT, specifically, is fine-tuned for generating conversational responses and engaging in interactive text-based conversations.</a:t>
            </a:r>
          </a:p>
          <a:p>
            <a:pPr algn="l"/>
            <a:r>
              <a:rPr lang="en-US" b="0" i="0" dirty="0">
                <a:solidFill>
                  <a:srgbClr val="374151"/>
                </a:solidFill>
                <a:effectLst/>
                <a:latin typeface="Söhne"/>
              </a:rPr>
              <a:t>The model is trained on a vast amount of text data from the internet, which enables it to learn grammar, context, facts, and even some reasoning abilities. It doesn't just provide predefined responses but generates text based on patterns it has learned during training. This makes ChatGPT capable of answering questions, providing explanations, generating creative content, offering suggestions, and more, all in a conversational manner.</a:t>
            </a:r>
          </a:p>
          <a:p>
            <a:endParaRPr lang="en-US" dirty="0"/>
          </a:p>
        </p:txBody>
      </p:sp>
    </p:spTree>
    <p:extLst>
      <p:ext uri="{BB962C8B-B14F-4D97-AF65-F5344CB8AC3E}">
        <p14:creationId xmlns:p14="http://schemas.microsoft.com/office/powerpoint/2010/main" val="1725268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1B6CAD-237F-CA33-5031-437685B63ED0}"/>
              </a:ext>
            </a:extLst>
          </p:cNvPr>
          <p:cNvSpPr>
            <a:spLocks noGrp="1"/>
          </p:cNvSpPr>
          <p:nvPr>
            <p:ph type="ctrTitle"/>
          </p:nvPr>
        </p:nvSpPr>
        <p:spPr>
          <a:xfrm>
            <a:off x="1141021" y="1549876"/>
            <a:ext cx="10443358" cy="2387600"/>
          </a:xfrm>
        </p:spPr>
        <p:txBody>
          <a:bodyPr anchor="b">
            <a:normAutofit/>
          </a:bodyPr>
          <a:lstStyle/>
          <a:p>
            <a:r>
              <a:rPr lang="en-US" dirty="0"/>
              <a:t>Carousel #2 – CS Integration</a:t>
            </a:r>
          </a:p>
        </p:txBody>
      </p:sp>
      <p:sp>
        <p:nvSpPr>
          <p:cNvPr id="8" name="Subtitle 2">
            <a:extLst>
              <a:ext uri="{FF2B5EF4-FFF2-40B4-BE49-F238E27FC236}">
                <a16:creationId xmlns:a16="http://schemas.microsoft.com/office/drawing/2014/main" id="{257305D3-F696-6229-E75B-D32D623ED87B}"/>
              </a:ext>
            </a:extLst>
          </p:cNvPr>
          <p:cNvSpPr>
            <a:spLocks noGrp="1"/>
          </p:cNvSpPr>
          <p:nvPr>
            <p:ph type="subTitle" idx="1"/>
          </p:nvPr>
        </p:nvSpPr>
        <p:spPr>
          <a:xfrm>
            <a:off x="1141022" y="4044248"/>
            <a:ext cx="10443357" cy="1655762"/>
          </a:xfrm>
        </p:spPr>
        <p:txBody>
          <a:bodyPr/>
          <a:lstStyle/>
          <a:p>
            <a:endParaRPr lang="en-US"/>
          </a:p>
        </p:txBody>
      </p:sp>
    </p:spTree>
    <p:extLst>
      <p:ext uri="{BB962C8B-B14F-4D97-AF65-F5344CB8AC3E}">
        <p14:creationId xmlns:p14="http://schemas.microsoft.com/office/powerpoint/2010/main" val="3948294397"/>
      </p:ext>
    </p:extLst>
  </p:cSld>
  <p:clrMapOvr>
    <a:masterClrMapping/>
  </p:clrMapOvr>
</p:sld>
</file>

<file path=ppt/theme/theme1.xml><?xml version="1.0" encoding="utf-8"?>
<a:theme xmlns:a="http://schemas.openxmlformats.org/drawingml/2006/main" name="Office Theme">
  <a:themeElements>
    <a:clrScheme name="Rutgers">
      <a:dk1>
        <a:srgbClr val="000000"/>
      </a:dk1>
      <a:lt1>
        <a:srgbClr val="FFFFFF"/>
      </a:lt1>
      <a:dk2>
        <a:srgbClr val="262022"/>
      </a:dk2>
      <a:lt2>
        <a:srgbClr val="E5E6E7"/>
      </a:lt2>
      <a:accent1>
        <a:srgbClr val="C71F2D"/>
      </a:accent1>
      <a:accent2>
        <a:srgbClr val="5F6A72"/>
      </a:accent2>
      <a:accent3>
        <a:srgbClr val="000A4E"/>
      </a:accent3>
      <a:accent4>
        <a:srgbClr val="BD9D78"/>
      </a:accent4>
      <a:accent5>
        <a:srgbClr val="92D5E6"/>
      </a:accent5>
      <a:accent6>
        <a:srgbClr val="5E8BB0"/>
      </a:accent6>
      <a:hlink>
        <a:srgbClr val="5F6A72"/>
      </a:hlink>
      <a:folHlink>
        <a:srgbClr val="5F6A72"/>
      </a:folHlink>
    </a:clrScheme>
    <a:fontScheme name="Custom 4">
      <a:majorFont>
        <a:latin typeface="Calibri Light"/>
        <a:ea typeface=""/>
        <a:cs typeface=""/>
      </a:majorFont>
      <a:minorFont>
        <a:latin typeface="Calibri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ESP PowerPoint Template" id="{C153020E-1581-4727-9EC3-47E40C79A8F2}" vid="{02FEBE2E-092B-4F55-8508-D4ACC6CD9D7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06974E97770FBD43A02DFD71E4FE56FF" ma:contentTypeVersion="11" ma:contentTypeDescription="Create a new document." ma:contentTypeScope="" ma:versionID="66989df541d1cc950022adec4c75af3d">
  <xsd:schema xmlns:xsd="http://www.w3.org/2001/XMLSchema" xmlns:xs="http://www.w3.org/2001/XMLSchema" xmlns:p="http://schemas.microsoft.com/office/2006/metadata/properties" xmlns:ns2="4ffaa57c-3f8c-4b92-b6c5-b29ceb973672" xmlns:ns3="9c16a907-e824-41e1-b1e5-051d3f025b50" targetNamespace="http://schemas.microsoft.com/office/2006/metadata/properties" ma:root="true" ma:fieldsID="0870a3eb1f18435b6872e2660d86adeb" ns2:_="" ns3:_="">
    <xsd:import namespace="4ffaa57c-3f8c-4b92-b6c5-b29ceb973672"/>
    <xsd:import namespace="9c16a907-e824-41e1-b1e5-051d3f025b50"/>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3:SharedWithUsers" minOccurs="0"/>
                <xsd:element ref="ns3:SharedWithDetails" minOccurs="0"/>
                <xsd:element ref="ns2:MediaServiceAutoTags" minOccurs="0"/>
                <xsd:element ref="ns2:MediaServiceGenerationTime" minOccurs="0"/>
                <xsd:element ref="ns2:MediaServiceEventHashCode"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ffaa57c-3f8c-4b92-b6c5-b29ceb97367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5" nillable="true" ma:displayName="Tags" ma:internalName="MediaServiceAutoTags"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c16a907-e824-41e1-b1e5-051d3f025b50"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F0DEEEE-ED43-4E7B-9DC4-AC74D31FE7DB}">
  <ds:schemaRefs>
    <ds:schemaRef ds:uri="http://schemas.microsoft.com/sharepoint/v3/contenttype/forms"/>
  </ds:schemaRefs>
</ds:datastoreItem>
</file>

<file path=customXml/itemProps2.xml><?xml version="1.0" encoding="utf-8"?>
<ds:datastoreItem xmlns:ds="http://schemas.openxmlformats.org/officeDocument/2006/customXml" ds:itemID="{3C3ABCAD-EA62-4859-8E8F-E234BDDB0D21}">
  <ds:schemaRefs>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4E83F768-0B0C-4767-B58B-CBBC30CDB40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ffaa57c-3f8c-4b92-b6c5-b29ceb973672"/>
    <ds:schemaRef ds:uri="9c16a907-e824-41e1-b1e5-051d3f025b5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CESP PowerPoint Template</Template>
  <TotalTime>108</TotalTime>
  <Words>301</Words>
  <Application>Microsoft Office PowerPoint</Application>
  <PresentationFormat>Widescreen</PresentationFormat>
  <Paragraphs>22</Paragraphs>
  <Slides>6</Slides>
  <Notes>0</Notes>
  <HiddenSlides>1</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6</vt:i4>
      </vt:variant>
    </vt:vector>
  </HeadingPairs>
  <TitlesOfParts>
    <vt:vector size="11" baseType="lpstr">
      <vt:lpstr>Arial</vt:lpstr>
      <vt:lpstr>Calibri</vt:lpstr>
      <vt:lpstr>Calibri Light</vt:lpstr>
      <vt:lpstr>Söhne</vt:lpstr>
      <vt:lpstr>Office Theme</vt:lpstr>
      <vt:lpstr>ChatGPT &amp; The Debate Carousel</vt:lpstr>
      <vt:lpstr>Supplies  </vt:lpstr>
      <vt:lpstr>The Debate Carousel</vt:lpstr>
      <vt:lpstr>PowerPoint Presentation</vt:lpstr>
      <vt:lpstr>Carousel #1 - ChatGPT</vt:lpstr>
      <vt:lpstr>Carousel #2 – CS Integration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Orange Game</dc:title>
  <dc:creator>David Amiel</dc:creator>
  <cp:lastModifiedBy>Ayra Khan</cp:lastModifiedBy>
  <cp:revision>6</cp:revision>
  <dcterms:created xsi:type="dcterms:W3CDTF">2023-08-30T19:37:54Z</dcterms:created>
  <dcterms:modified xsi:type="dcterms:W3CDTF">2023-08-31T16:53:11Z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0x01010006974E97770FBD43A02DFD71E4FE56FF</vt:lpwstr>
  </property>
</Properties>
</file>