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4" r:id="rId6"/>
    <p:sldId id="257" r:id="rId7"/>
    <p:sldId id="258" r:id="rId8"/>
    <p:sldId id="259" r:id="rId9"/>
    <p:sldId id="263" r:id="rId10"/>
    <p:sldId id="262" r:id="rId11"/>
    <p:sldId id="260" r:id="rId12"/>
    <p:sldId id="2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745"/>
    <a:srgbClr val="F9D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EF5FB-FB50-4E07-9C03-DE7D5F0BC983}" v="1" dt="2023-08-31T02:18:19.3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85028" autoAdjust="0"/>
  </p:normalViewPr>
  <p:slideViewPr>
    <p:cSldViewPr snapToGrid="0">
      <p:cViewPr varScale="1">
        <p:scale>
          <a:sx n="137" d="100"/>
          <a:sy n="137" d="100"/>
        </p:scale>
        <p:origin x="138" y="6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Amiel" userId="6000e8a0-2831-4d5c-a2b5-b9d7c44da4a6" providerId="ADAL" clId="{754EF5FB-FB50-4E07-9C03-DE7D5F0BC983}"/>
    <pc:docChg chg="undo custSel addSld delSld modSld">
      <pc:chgData name="David Amiel" userId="6000e8a0-2831-4d5c-a2b5-b9d7c44da4a6" providerId="ADAL" clId="{754EF5FB-FB50-4E07-9C03-DE7D5F0BC983}" dt="2023-08-31T03:54:45.553" v="1609" actId="20577"/>
      <pc:docMkLst>
        <pc:docMk/>
      </pc:docMkLst>
      <pc:sldChg chg="modSp mod">
        <pc:chgData name="David Amiel" userId="6000e8a0-2831-4d5c-a2b5-b9d7c44da4a6" providerId="ADAL" clId="{754EF5FB-FB50-4E07-9C03-DE7D5F0BC983}" dt="2023-08-30T21:15:33.517" v="10" actId="20577"/>
        <pc:sldMkLst>
          <pc:docMk/>
          <pc:sldMk cId="2910068797" sldId="256"/>
        </pc:sldMkLst>
        <pc:spChg chg="mod">
          <ac:chgData name="David Amiel" userId="6000e8a0-2831-4d5c-a2b5-b9d7c44da4a6" providerId="ADAL" clId="{754EF5FB-FB50-4E07-9C03-DE7D5F0BC983}" dt="2023-08-30T21:15:33.517" v="10" actId="20577"/>
          <ac:spMkLst>
            <pc:docMk/>
            <pc:sldMk cId="2910068797" sldId="256"/>
            <ac:spMk id="2" creationId="{B8AE00B9-7FE4-9CF0-BA95-5BE5B46454F3}"/>
          </ac:spMkLst>
        </pc:spChg>
      </pc:sldChg>
      <pc:sldChg chg="new del">
        <pc:chgData name="David Amiel" userId="6000e8a0-2831-4d5c-a2b5-b9d7c44da4a6" providerId="ADAL" clId="{754EF5FB-FB50-4E07-9C03-DE7D5F0BC983}" dt="2023-08-30T23:53:25.751" v="14" actId="47"/>
        <pc:sldMkLst>
          <pc:docMk/>
          <pc:sldMk cId="1585471875" sldId="257"/>
        </pc:sldMkLst>
      </pc:sldChg>
      <pc:sldChg chg="modSp new mod">
        <pc:chgData name="David Amiel" userId="6000e8a0-2831-4d5c-a2b5-b9d7c44da4a6" providerId="ADAL" clId="{754EF5FB-FB50-4E07-9C03-DE7D5F0BC983}" dt="2023-08-31T01:44:15.324" v="756" actId="27636"/>
        <pc:sldMkLst>
          <pc:docMk/>
          <pc:sldMk cId="2113747657" sldId="257"/>
        </pc:sldMkLst>
        <pc:spChg chg="mod">
          <ac:chgData name="David Amiel" userId="6000e8a0-2831-4d5c-a2b5-b9d7c44da4a6" providerId="ADAL" clId="{754EF5FB-FB50-4E07-9C03-DE7D5F0BC983}" dt="2023-08-30T23:53:33.056" v="30" actId="20577"/>
          <ac:spMkLst>
            <pc:docMk/>
            <pc:sldMk cId="2113747657" sldId="257"/>
            <ac:spMk id="2" creationId="{1D5C00F2-C753-AA7D-A7ED-3F8C05878502}"/>
          </ac:spMkLst>
        </pc:spChg>
        <pc:spChg chg="mod">
          <ac:chgData name="David Amiel" userId="6000e8a0-2831-4d5c-a2b5-b9d7c44da4a6" providerId="ADAL" clId="{754EF5FB-FB50-4E07-9C03-DE7D5F0BC983}" dt="2023-08-31T01:44:15.324" v="756" actId="27636"/>
          <ac:spMkLst>
            <pc:docMk/>
            <pc:sldMk cId="2113747657" sldId="257"/>
            <ac:spMk id="3" creationId="{F9BDA958-E303-0501-8A2F-6E0D8853F7E5}"/>
          </ac:spMkLst>
        </pc:spChg>
      </pc:sldChg>
      <pc:sldChg chg="new del">
        <pc:chgData name="David Amiel" userId="6000e8a0-2831-4d5c-a2b5-b9d7c44da4a6" providerId="ADAL" clId="{754EF5FB-FB50-4E07-9C03-DE7D5F0BC983}" dt="2023-08-30T23:53:23.116" v="12" actId="47"/>
        <pc:sldMkLst>
          <pc:docMk/>
          <pc:sldMk cId="2318204714" sldId="257"/>
        </pc:sldMkLst>
      </pc:sldChg>
      <pc:sldChg chg="del">
        <pc:chgData name="David Amiel" userId="6000e8a0-2831-4d5c-a2b5-b9d7c44da4a6" providerId="ADAL" clId="{754EF5FB-FB50-4E07-9C03-DE7D5F0BC983}" dt="2023-08-30T21:15:30.866" v="0" actId="47"/>
        <pc:sldMkLst>
          <pc:docMk/>
          <pc:sldMk cId="2419001754" sldId="257"/>
        </pc:sldMkLst>
      </pc:sldChg>
      <pc:sldChg chg="modSp new mod">
        <pc:chgData name="David Amiel" userId="6000e8a0-2831-4d5c-a2b5-b9d7c44da4a6" providerId="ADAL" clId="{754EF5FB-FB50-4E07-9C03-DE7D5F0BC983}" dt="2023-08-31T02:14:50.225" v="1416" actId="207"/>
        <pc:sldMkLst>
          <pc:docMk/>
          <pc:sldMk cId="703520574" sldId="258"/>
        </pc:sldMkLst>
        <pc:spChg chg="mod">
          <ac:chgData name="David Amiel" userId="6000e8a0-2831-4d5c-a2b5-b9d7c44da4a6" providerId="ADAL" clId="{754EF5FB-FB50-4E07-9C03-DE7D5F0BC983}" dt="2023-08-30T23:57:17.045" v="47" actId="20577"/>
          <ac:spMkLst>
            <pc:docMk/>
            <pc:sldMk cId="703520574" sldId="258"/>
            <ac:spMk id="2" creationId="{0D7A7F1A-41E9-1D04-4854-FDF060036234}"/>
          </ac:spMkLst>
        </pc:spChg>
        <pc:spChg chg="mod">
          <ac:chgData name="David Amiel" userId="6000e8a0-2831-4d5c-a2b5-b9d7c44da4a6" providerId="ADAL" clId="{754EF5FB-FB50-4E07-9C03-DE7D5F0BC983}" dt="2023-08-31T02:14:50.225" v="1416" actId="207"/>
          <ac:spMkLst>
            <pc:docMk/>
            <pc:sldMk cId="703520574" sldId="258"/>
            <ac:spMk id="3" creationId="{32FF407E-B02A-4CCA-C81C-05D856F57C17}"/>
          </ac:spMkLst>
        </pc:spChg>
      </pc:sldChg>
      <pc:sldChg chg="del">
        <pc:chgData name="David Amiel" userId="6000e8a0-2831-4d5c-a2b5-b9d7c44da4a6" providerId="ADAL" clId="{754EF5FB-FB50-4E07-9C03-DE7D5F0BC983}" dt="2023-08-30T21:15:30.866" v="0" actId="47"/>
        <pc:sldMkLst>
          <pc:docMk/>
          <pc:sldMk cId="3970556181" sldId="258"/>
        </pc:sldMkLst>
      </pc:sldChg>
      <pc:sldChg chg="del">
        <pc:chgData name="David Amiel" userId="6000e8a0-2831-4d5c-a2b5-b9d7c44da4a6" providerId="ADAL" clId="{754EF5FB-FB50-4E07-9C03-DE7D5F0BC983}" dt="2023-08-30T21:15:30.866" v="0" actId="47"/>
        <pc:sldMkLst>
          <pc:docMk/>
          <pc:sldMk cId="2084270994" sldId="259"/>
        </pc:sldMkLst>
      </pc:sldChg>
      <pc:sldChg chg="modSp new mod">
        <pc:chgData name="David Amiel" userId="6000e8a0-2831-4d5c-a2b5-b9d7c44da4a6" providerId="ADAL" clId="{754EF5FB-FB50-4E07-9C03-DE7D5F0BC983}" dt="2023-08-31T03:52:13.457" v="1592" actId="1076"/>
        <pc:sldMkLst>
          <pc:docMk/>
          <pc:sldMk cId="3218351594" sldId="259"/>
        </pc:sldMkLst>
        <pc:spChg chg="mod">
          <ac:chgData name="David Amiel" userId="6000e8a0-2831-4d5c-a2b5-b9d7c44da4a6" providerId="ADAL" clId="{754EF5FB-FB50-4E07-9C03-DE7D5F0BC983}" dt="2023-08-31T03:52:11.745" v="1590" actId="20577"/>
          <ac:spMkLst>
            <pc:docMk/>
            <pc:sldMk cId="3218351594" sldId="259"/>
            <ac:spMk id="2" creationId="{54064800-43D1-C5B8-6BBD-9CA5A6C215AB}"/>
          </ac:spMkLst>
        </pc:spChg>
        <pc:spChg chg="mod">
          <ac:chgData name="David Amiel" userId="6000e8a0-2831-4d5c-a2b5-b9d7c44da4a6" providerId="ADAL" clId="{754EF5FB-FB50-4E07-9C03-DE7D5F0BC983}" dt="2023-08-31T03:52:13.457" v="1592" actId="1076"/>
          <ac:spMkLst>
            <pc:docMk/>
            <pc:sldMk cId="3218351594" sldId="259"/>
            <ac:spMk id="3" creationId="{829A1598-2B47-3F4B-5D5F-AD6FE7E7BBAD}"/>
          </ac:spMkLst>
        </pc:spChg>
      </pc:sldChg>
      <pc:sldChg chg="modSp add mod">
        <pc:chgData name="David Amiel" userId="6000e8a0-2831-4d5c-a2b5-b9d7c44da4a6" providerId="ADAL" clId="{754EF5FB-FB50-4E07-9C03-DE7D5F0BC983}" dt="2023-08-31T03:54:45.553" v="1609" actId="20577"/>
        <pc:sldMkLst>
          <pc:docMk/>
          <pc:sldMk cId="58101026" sldId="260"/>
        </pc:sldMkLst>
        <pc:spChg chg="mod">
          <ac:chgData name="David Amiel" userId="6000e8a0-2831-4d5c-a2b5-b9d7c44da4a6" providerId="ADAL" clId="{754EF5FB-FB50-4E07-9C03-DE7D5F0BC983}" dt="2023-08-31T03:54:45.553" v="1609" actId="20577"/>
          <ac:spMkLst>
            <pc:docMk/>
            <pc:sldMk cId="58101026" sldId="260"/>
            <ac:spMk id="3" creationId="{829A1598-2B47-3F4B-5D5F-AD6FE7E7BBAD}"/>
          </ac:spMkLst>
        </pc:spChg>
      </pc:sldChg>
      <pc:sldChg chg="del">
        <pc:chgData name="David Amiel" userId="6000e8a0-2831-4d5c-a2b5-b9d7c44da4a6" providerId="ADAL" clId="{754EF5FB-FB50-4E07-9C03-DE7D5F0BC983}" dt="2023-08-30T21:15:30.866" v="0" actId="47"/>
        <pc:sldMkLst>
          <pc:docMk/>
          <pc:sldMk cId="2461026708" sldId="260"/>
        </pc:sldMkLst>
      </pc:sldChg>
      <pc:sldChg chg="del">
        <pc:chgData name="David Amiel" userId="6000e8a0-2831-4d5c-a2b5-b9d7c44da4a6" providerId="ADAL" clId="{754EF5FB-FB50-4E07-9C03-DE7D5F0BC983}" dt="2023-08-30T21:15:30.866" v="0" actId="47"/>
        <pc:sldMkLst>
          <pc:docMk/>
          <pc:sldMk cId="1480678663" sldId="261"/>
        </pc:sldMkLst>
      </pc:sldChg>
      <pc:sldChg chg="modSp new mod">
        <pc:chgData name="David Amiel" userId="6000e8a0-2831-4d5c-a2b5-b9d7c44da4a6" providerId="ADAL" clId="{754EF5FB-FB50-4E07-9C03-DE7D5F0BC983}" dt="2023-08-30T23:58:41.657" v="102"/>
        <pc:sldMkLst>
          <pc:docMk/>
          <pc:sldMk cId="3285403752" sldId="261"/>
        </pc:sldMkLst>
        <pc:spChg chg="mod">
          <ac:chgData name="David Amiel" userId="6000e8a0-2831-4d5c-a2b5-b9d7c44da4a6" providerId="ADAL" clId="{754EF5FB-FB50-4E07-9C03-DE7D5F0BC983}" dt="2023-08-30T23:58:32.894" v="101" actId="20577"/>
          <ac:spMkLst>
            <pc:docMk/>
            <pc:sldMk cId="3285403752" sldId="261"/>
            <ac:spMk id="2" creationId="{256DF57F-8A5E-23B7-A93A-D4B4D26EEE56}"/>
          </ac:spMkLst>
        </pc:spChg>
        <pc:spChg chg="mod">
          <ac:chgData name="David Amiel" userId="6000e8a0-2831-4d5c-a2b5-b9d7c44da4a6" providerId="ADAL" clId="{754EF5FB-FB50-4E07-9C03-DE7D5F0BC983}" dt="2023-08-30T23:58:41.657" v="102"/>
          <ac:spMkLst>
            <pc:docMk/>
            <pc:sldMk cId="3285403752" sldId="261"/>
            <ac:spMk id="3" creationId="{E250808F-F19C-FC9B-5860-3FF79C56F55F}"/>
          </ac:spMkLst>
        </pc:spChg>
      </pc:sldChg>
      <pc:sldChg chg="del">
        <pc:chgData name="David Amiel" userId="6000e8a0-2831-4d5c-a2b5-b9d7c44da4a6" providerId="ADAL" clId="{754EF5FB-FB50-4E07-9C03-DE7D5F0BC983}" dt="2023-08-30T21:15:30.866" v="0" actId="47"/>
        <pc:sldMkLst>
          <pc:docMk/>
          <pc:sldMk cId="2975772571" sldId="262"/>
        </pc:sldMkLst>
      </pc:sldChg>
      <pc:sldChg chg="modSp add mod">
        <pc:chgData name="David Amiel" userId="6000e8a0-2831-4d5c-a2b5-b9d7c44da4a6" providerId="ADAL" clId="{754EF5FB-FB50-4E07-9C03-DE7D5F0BC983}" dt="2023-08-31T03:52:27.732" v="1597" actId="20577"/>
        <pc:sldMkLst>
          <pc:docMk/>
          <pc:sldMk cId="3481814006" sldId="262"/>
        </pc:sldMkLst>
        <pc:spChg chg="mod">
          <ac:chgData name="David Amiel" userId="6000e8a0-2831-4d5c-a2b5-b9d7c44da4a6" providerId="ADAL" clId="{754EF5FB-FB50-4E07-9C03-DE7D5F0BC983}" dt="2023-08-31T03:52:27.732" v="1597" actId="20577"/>
          <ac:spMkLst>
            <pc:docMk/>
            <pc:sldMk cId="3481814006" sldId="262"/>
            <ac:spMk id="2" creationId="{54064800-43D1-C5B8-6BBD-9CA5A6C215AB}"/>
          </ac:spMkLst>
        </pc:spChg>
      </pc:sldChg>
      <pc:sldChg chg="del">
        <pc:chgData name="David Amiel" userId="6000e8a0-2831-4d5c-a2b5-b9d7c44da4a6" providerId="ADAL" clId="{754EF5FB-FB50-4E07-9C03-DE7D5F0BC983}" dt="2023-08-30T21:15:30.866" v="0" actId="47"/>
        <pc:sldMkLst>
          <pc:docMk/>
          <pc:sldMk cId="401963003" sldId="263"/>
        </pc:sldMkLst>
      </pc:sldChg>
      <pc:sldChg chg="modSp add mod">
        <pc:chgData name="David Amiel" userId="6000e8a0-2831-4d5c-a2b5-b9d7c44da4a6" providerId="ADAL" clId="{754EF5FB-FB50-4E07-9C03-DE7D5F0BC983}" dt="2023-08-31T03:52:21.719" v="1594"/>
        <pc:sldMkLst>
          <pc:docMk/>
          <pc:sldMk cId="3217968961" sldId="263"/>
        </pc:sldMkLst>
        <pc:spChg chg="mod">
          <ac:chgData name="David Amiel" userId="6000e8a0-2831-4d5c-a2b5-b9d7c44da4a6" providerId="ADAL" clId="{754EF5FB-FB50-4E07-9C03-DE7D5F0BC983}" dt="2023-08-31T03:52:21.719" v="1594"/>
          <ac:spMkLst>
            <pc:docMk/>
            <pc:sldMk cId="3217968961" sldId="263"/>
            <ac:spMk id="2" creationId="{54064800-43D1-C5B8-6BBD-9CA5A6C215AB}"/>
          </ac:spMkLst>
        </pc:spChg>
        <pc:spChg chg="mod">
          <ac:chgData name="David Amiel" userId="6000e8a0-2831-4d5c-a2b5-b9d7c44da4a6" providerId="ADAL" clId="{754EF5FB-FB50-4E07-9C03-DE7D5F0BC983}" dt="2023-08-31T02:18:25.244" v="1580" actId="20577"/>
          <ac:spMkLst>
            <pc:docMk/>
            <pc:sldMk cId="3217968961" sldId="263"/>
            <ac:spMk id="3" creationId="{829A1598-2B47-3F4B-5D5F-AD6FE7E7BBA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68361-E1CB-4182-B9B9-E76F914808C5}" type="datetimeFigureOut">
              <a:rPr lang="en-US" smtClean="0"/>
              <a:t>8/31/2023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E3EC-ABE9-4BE3-A575-735278A646CC}" type="slidenum">
              <a:rPr lang="en-US" smtClean="0"/>
              <a:t>‹#›</a:t>
            </a:fld>
            <a:endParaRPr lang="en-US"/>
          </a:p>
        </p:txBody>
      </p:sp>
    </p:spTree>
    <p:extLst>
      <p:ext uri="{BB962C8B-B14F-4D97-AF65-F5344CB8AC3E}">
        <p14:creationId xmlns:p14="http://schemas.microsoft.com/office/powerpoint/2010/main" val="98920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9C0E-0F74-46E2-9FE5-035948FA51D6}"/>
              </a:ext>
            </a:extLst>
          </p:cNvPr>
          <p:cNvSpPr>
            <a:spLocks noGrp="1"/>
          </p:cNvSpPr>
          <p:nvPr>
            <p:ph type="ctrTitle"/>
          </p:nvPr>
        </p:nvSpPr>
        <p:spPr>
          <a:xfrm>
            <a:off x="1141021" y="1549876"/>
            <a:ext cx="10443358" cy="2387600"/>
          </a:xfrm>
        </p:spPr>
        <p:txBody>
          <a:bodyPr anchor="b"/>
          <a:lstStyle>
            <a:lvl1pPr algn="l">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0589AFC0-F66E-42D5-986B-0A65B4528E76}"/>
              </a:ext>
            </a:extLst>
          </p:cNvPr>
          <p:cNvSpPr>
            <a:spLocks noGrp="1"/>
          </p:cNvSpPr>
          <p:nvPr>
            <p:ph type="subTitle" idx="1"/>
          </p:nvPr>
        </p:nvSpPr>
        <p:spPr>
          <a:xfrm>
            <a:off x="1141022" y="4044248"/>
            <a:ext cx="10443357" cy="165576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7748EA96-0E6D-4BA1-AC00-8549DCB02663}"/>
              </a:ext>
            </a:extLst>
          </p:cNvPr>
          <p:cNvSpPr/>
          <p:nvPr userDrawn="1"/>
        </p:nvSpPr>
        <p:spPr>
          <a:xfrm>
            <a:off x="-16042" y="0"/>
            <a:ext cx="795646"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10;&#10;Description automatically generated">
            <a:extLst>
              <a:ext uri="{FF2B5EF4-FFF2-40B4-BE49-F238E27FC236}">
                <a16:creationId xmlns:a16="http://schemas.microsoft.com/office/drawing/2014/main" id="{A8280C5C-7067-4179-B556-52E023DDE4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021" y="504317"/>
            <a:ext cx="2362200" cy="1014725"/>
          </a:xfrm>
          <a:prstGeom prst="rect">
            <a:avLst/>
          </a:prstGeom>
        </p:spPr>
      </p:pic>
    </p:spTree>
    <p:extLst>
      <p:ext uri="{BB962C8B-B14F-4D97-AF65-F5344CB8AC3E}">
        <p14:creationId xmlns:p14="http://schemas.microsoft.com/office/powerpoint/2010/main" val="43125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4D0C7-E69B-A189-252B-E8B20BC61D20}"/>
              </a:ext>
            </a:extLst>
          </p:cNvPr>
          <p:cNvSpPr/>
          <p:nvPr userDrawn="1"/>
        </p:nvSpPr>
        <p:spPr>
          <a:xfrm>
            <a:off x="0" y="6160168"/>
            <a:ext cx="12192000" cy="69783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7A74F71-051C-5CBC-1B66-5AE679F3E4CE}"/>
              </a:ext>
            </a:extLst>
          </p:cNvPr>
          <p:cNvSpPr>
            <a:spLocks noGrp="1"/>
          </p:cNvSpPr>
          <p:nvPr>
            <p:ph type="ctrTitle"/>
          </p:nvPr>
        </p:nvSpPr>
        <p:spPr>
          <a:xfrm>
            <a:off x="874321" y="1041400"/>
            <a:ext cx="10443358" cy="2387600"/>
          </a:xfrm>
        </p:spPr>
        <p:txBody>
          <a:bodyPr anchor="b"/>
          <a:lstStyle>
            <a:lvl1pPr algn="ctr">
              <a:defRPr sz="6000">
                <a:solidFill>
                  <a:schemeClr val="accent1"/>
                </a:solidFill>
              </a:defRPr>
            </a:lvl1pPr>
          </a:lstStyle>
          <a:p>
            <a:r>
              <a:rPr lang="en-US" dirty="0"/>
              <a:t>Click to edit Master title style</a:t>
            </a:r>
          </a:p>
        </p:txBody>
      </p:sp>
      <p:sp>
        <p:nvSpPr>
          <p:cNvPr id="6" name="Subtitle 2">
            <a:extLst>
              <a:ext uri="{FF2B5EF4-FFF2-40B4-BE49-F238E27FC236}">
                <a16:creationId xmlns:a16="http://schemas.microsoft.com/office/drawing/2014/main" id="{E0570FF8-3C55-E44F-CE2A-7EC6B045279B}"/>
              </a:ext>
            </a:extLst>
          </p:cNvPr>
          <p:cNvSpPr>
            <a:spLocks noGrp="1"/>
          </p:cNvSpPr>
          <p:nvPr>
            <p:ph type="subTitle" idx="1"/>
          </p:nvPr>
        </p:nvSpPr>
        <p:spPr>
          <a:xfrm>
            <a:off x="874322" y="3535772"/>
            <a:ext cx="10443357"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descr="A black and white sign with white text&#10;&#10;Description automatically generated">
            <a:extLst>
              <a:ext uri="{FF2B5EF4-FFF2-40B4-BE49-F238E27FC236}">
                <a16:creationId xmlns:a16="http://schemas.microsoft.com/office/drawing/2014/main" id="{271CE535-52FD-22BF-32E5-FB712BA7A8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28" y="6238791"/>
            <a:ext cx="1258442" cy="540586"/>
          </a:xfrm>
          <a:prstGeom prst="rect">
            <a:avLst/>
          </a:prstGeom>
        </p:spPr>
      </p:pic>
    </p:spTree>
    <p:extLst>
      <p:ext uri="{BB962C8B-B14F-4D97-AF65-F5344CB8AC3E}">
        <p14:creationId xmlns:p14="http://schemas.microsoft.com/office/powerpoint/2010/main" val="75936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Info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lvl1pPr>
              <a:defRPr b="0">
                <a:solidFill>
                  <a:schemeClr val="accent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2F30E16-4C82-67A3-974D-0EAECFA292E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A picture containing text&#10;&#10;Description automatically generated">
            <a:extLst>
              <a:ext uri="{FF2B5EF4-FFF2-40B4-BE49-F238E27FC236}">
                <a16:creationId xmlns:a16="http://schemas.microsoft.com/office/drawing/2014/main" id="{E4B8DE4F-0085-25FA-8436-D3817D327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35172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A690-85B8-4185-B356-C8E99412FD33}"/>
              </a:ext>
            </a:extLst>
          </p:cNvPr>
          <p:cNvSpPr>
            <a:spLocks noGrp="1"/>
          </p:cNvSpPr>
          <p:nvPr>
            <p:ph type="title"/>
          </p:nvPr>
        </p:nvSpPr>
        <p:spPr>
          <a:xfrm>
            <a:off x="476168" y="2155854"/>
            <a:ext cx="10515600" cy="211411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87E1C2-E43B-469E-85E5-E739716C88FC}"/>
              </a:ext>
            </a:extLst>
          </p:cNvPr>
          <p:cNvSpPr>
            <a:spLocks noGrp="1"/>
          </p:cNvSpPr>
          <p:nvPr>
            <p:ph type="body" idx="1"/>
          </p:nvPr>
        </p:nvSpPr>
        <p:spPr>
          <a:xfrm>
            <a:off x="476168" y="43316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3BDD868B-16B3-810D-16A0-C8E1C59A294D}"/>
              </a:ext>
            </a:extLst>
          </p:cNvPr>
          <p:cNvSpPr/>
          <p:nvPr userDrawn="1"/>
        </p:nvSpPr>
        <p:spPr>
          <a:xfrm>
            <a:off x="-465221" y="-100200"/>
            <a:ext cx="729916" cy="72389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DA45ED-8456-4619-820D-32F9AFF0349E}"/>
              </a:ext>
            </a:extLst>
          </p:cNvPr>
          <p:cNvSpPr/>
          <p:nvPr userDrawn="1"/>
        </p:nvSpPr>
        <p:spPr>
          <a:xfrm>
            <a:off x="0" y="-6875"/>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039677-41F5-4EDA-A79C-2757D3F6004C}"/>
              </a:ext>
            </a:extLst>
          </p:cNvPr>
          <p:cNvSpPr/>
          <p:nvPr userDrawn="1"/>
        </p:nvSpPr>
        <p:spPr>
          <a:xfrm>
            <a:off x="0" y="6134544"/>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8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1698171"/>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1698170"/>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011FEEA-1E30-7C22-A11C-72A910B2A0C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A6888273-8D89-2F30-9408-3A5008438E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944699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 With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4FF8DADB-67FA-4B35-BBC6-27F66DB2B368}"/>
              </a:ext>
            </a:extLst>
          </p:cNvPr>
          <p:cNvSpPr>
            <a:spLocks noGrp="1"/>
          </p:cNvSpPr>
          <p:nvPr>
            <p:ph type="body" idx="12"/>
          </p:nvPr>
        </p:nvSpPr>
        <p:spPr>
          <a:xfrm>
            <a:off x="363249"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9EF015EE-9F30-42A4-9A91-5C44483ACA2F}"/>
              </a:ext>
            </a:extLst>
          </p:cNvPr>
          <p:cNvSpPr>
            <a:spLocks noGrp="1"/>
          </p:cNvSpPr>
          <p:nvPr>
            <p:ph type="body" idx="13"/>
          </p:nvPr>
        </p:nvSpPr>
        <p:spPr>
          <a:xfrm>
            <a:off x="5685342"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Rectangle 4">
            <a:extLst>
              <a:ext uri="{FF2B5EF4-FFF2-40B4-BE49-F238E27FC236}">
                <a16:creationId xmlns:a16="http://schemas.microsoft.com/office/drawing/2014/main" id="{027FA8E3-1823-E858-4175-E48AFD64FCCE}"/>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4F31481-4005-5C2B-D056-37B22F307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52478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Rectangle 2">
            <a:extLst>
              <a:ext uri="{FF2B5EF4-FFF2-40B4-BE49-F238E27FC236}">
                <a16:creationId xmlns:a16="http://schemas.microsoft.com/office/drawing/2014/main" id="{AB503A43-D891-BF98-B520-5CE5DF832D8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descr="A picture containing text&#10;&#10;Description automatically generated">
            <a:extLst>
              <a:ext uri="{FF2B5EF4-FFF2-40B4-BE49-F238E27FC236}">
                <a16:creationId xmlns:a16="http://schemas.microsoft.com/office/drawing/2014/main" id="{45B32848-F75E-3382-1FD8-37AAC97369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359900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BCA-E3A7-41A5-98D9-B02B582B27C0}"/>
              </a:ext>
            </a:extLst>
          </p:cNvPr>
          <p:cNvSpPr>
            <a:spLocks noGrp="1"/>
          </p:cNvSpPr>
          <p:nvPr>
            <p:ph type="title"/>
          </p:nvPr>
        </p:nvSpPr>
        <p:spPr>
          <a:xfrm>
            <a:off x="459778" y="372709"/>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EA63C8-4ED2-457C-A579-DC70BB64F090}"/>
              </a:ext>
            </a:extLst>
          </p:cNvPr>
          <p:cNvSpPr>
            <a:spLocks noGrp="1"/>
          </p:cNvSpPr>
          <p:nvPr>
            <p:ph idx="1"/>
          </p:nvPr>
        </p:nvSpPr>
        <p:spPr>
          <a:xfrm>
            <a:off x="4569645" y="372709"/>
            <a:ext cx="6172200" cy="611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20513-4D83-435B-BA11-2D68ACF39E0B}"/>
              </a:ext>
            </a:extLst>
          </p:cNvPr>
          <p:cNvSpPr>
            <a:spLocks noGrp="1"/>
          </p:cNvSpPr>
          <p:nvPr>
            <p:ph type="body" sz="half" idx="2"/>
          </p:nvPr>
        </p:nvSpPr>
        <p:spPr>
          <a:xfrm>
            <a:off x="459777" y="2064063"/>
            <a:ext cx="3932237" cy="44212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1E94B675-26A3-46B1-BE7C-37B5D012ED91}"/>
              </a:ext>
            </a:extLst>
          </p:cNvPr>
          <p:cNvCxnSpPr>
            <a:cxnSpLocks/>
          </p:cNvCxnSpPr>
          <p:nvPr userDrawn="1"/>
        </p:nvCxnSpPr>
        <p:spPr>
          <a:xfrm>
            <a:off x="459777" y="1972909"/>
            <a:ext cx="3932237"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Rectangle 4">
            <a:extLst>
              <a:ext uri="{FF2B5EF4-FFF2-40B4-BE49-F238E27FC236}">
                <a16:creationId xmlns:a16="http://schemas.microsoft.com/office/drawing/2014/main" id="{C2772AFD-000C-351B-1FEB-01796C93ADA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1A1095E-57C3-FBEC-AE53-3D21512980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87415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9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CAF276-6A14-444C-B053-E65410733F0F}"/>
              </a:ext>
            </a:extLst>
          </p:cNvPr>
          <p:cNvSpPr>
            <a:spLocks noGrp="1"/>
          </p:cNvSpPr>
          <p:nvPr>
            <p:ph type="title"/>
          </p:nvPr>
        </p:nvSpPr>
        <p:spPr>
          <a:xfrm>
            <a:off x="339436" y="25003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CEF4035-3582-470F-B853-E0DE1996A832}"/>
              </a:ext>
            </a:extLst>
          </p:cNvPr>
          <p:cNvSpPr>
            <a:spLocks noGrp="1"/>
          </p:cNvSpPr>
          <p:nvPr>
            <p:ph type="body" idx="1"/>
          </p:nvPr>
        </p:nvSpPr>
        <p:spPr>
          <a:xfrm>
            <a:off x="352301" y="1790303"/>
            <a:ext cx="10515600" cy="48176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00D7DFA0-3F3F-AE4C-8761-4FB47081D016}"/>
              </a:ext>
            </a:extLst>
          </p:cNvPr>
          <p:cNvCxnSpPr/>
          <p:nvPr userDrawn="1"/>
        </p:nvCxnSpPr>
        <p:spPr>
          <a:xfrm>
            <a:off x="0" y="0"/>
            <a:ext cx="0" cy="685800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81693"/>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2" r:id="rId5"/>
    <p:sldLayoutId id="2147483660" r:id="rId6"/>
    <p:sldLayoutId id="2147483661" r:id="rId7"/>
    <p:sldLayoutId id="2147483656" r:id="rId8"/>
    <p:sldLayoutId id="2147483655" r:id="rId9"/>
  </p:sldLayoutIdLst>
  <p:hf hdr="0" ftr="0" dt="0"/>
  <p:txStyles>
    <p:titleStyle>
      <a:lvl1pPr algn="l" defTabSz="914400" rtl="0" eaLnBrk="1" latinLnBrk="0" hangingPunct="1">
        <a:lnSpc>
          <a:spcPct val="90000"/>
        </a:lnSpc>
        <a:spcBef>
          <a:spcPct val="0"/>
        </a:spcBef>
        <a:buNone/>
        <a:defRPr sz="4400"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0B9-7FE4-9CF0-BA95-5BE5B46454F3}"/>
              </a:ext>
            </a:extLst>
          </p:cNvPr>
          <p:cNvSpPr>
            <a:spLocks noGrp="1"/>
          </p:cNvSpPr>
          <p:nvPr>
            <p:ph type="ctrTitle"/>
          </p:nvPr>
        </p:nvSpPr>
        <p:spPr/>
        <p:txBody>
          <a:bodyPr/>
          <a:lstStyle/>
          <a:p>
            <a:r>
              <a:rPr lang="en-US" dirty="0"/>
              <a:t>Match Mine</a:t>
            </a:r>
          </a:p>
        </p:txBody>
      </p:sp>
      <p:sp>
        <p:nvSpPr>
          <p:cNvPr id="3" name="Subtitle 2">
            <a:extLst>
              <a:ext uri="{FF2B5EF4-FFF2-40B4-BE49-F238E27FC236}">
                <a16:creationId xmlns:a16="http://schemas.microsoft.com/office/drawing/2014/main" id="{F330E561-9088-03ED-6573-48EA52AF92AC}"/>
              </a:ext>
            </a:extLst>
          </p:cNvPr>
          <p:cNvSpPr>
            <a:spLocks noGrp="1"/>
          </p:cNvSpPr>
          <p:nvPr>
            <p:ph type="subTitle" idx="1"/>
          </p:nvPr>
        </p:nvSpPr>
        <p:spPr/>
        <p:txBody>
          <a:bodyPr/>
          <a:lstStyle/>
          <a:p>
            <a:r>
              <a:rPr lang="en-US" dirty="0"/>
              <a:t>CS Unplugged Activity – Routing &amp; Deadlock</a:t>
            </a:r>
          </a:p>
        </p:txBody>
      </p:sp>
    </p:spTree>
    <p:extLst>
      <p:ext uri="{BB962C8B-B14F-4D97-AF65-F5344CB8AC3E}">
        <p14:creationId xmlns:p14="http://schemas.microsoft.com/office/powerpoint/2010/main" val="291006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096C7-7E13-AAB2-9E44-A97ADCEF43E9}"/>
              </a:ext>
            </a:extLst>
          </p:cNvPr>
          <p:cNvSpPr>
            <a:spLocks noGrp="1"/>
          </p:cNvSpPr>
          <p:nvPr>
            <p:ph type="title"/>
          </p:nvPr>
        </p:nvSpPr>
        <p:spPr/>
        <p:txBody>
          <a:bodyPr/>
          <a:lstStyle/>
          <a:p>
            <a:r>
              <a:rPr lang="en-US" dirty="0"/>
              <a:t>Supplies 	</a:t>
            </a:r>
          </a:p>
        </p:txBody>
      </p:sp>
      <p:sp>
        <p:nvSpPr>
          <p:cNvPr id="3" name="Content Placeholder 2">
            <a:extLst>
              <a:ext uri="{FF2B5EF4-FFF2-40B4-BE49-F238E27FC236}">
                <a16:creationId xmlns:a16="http://schemas.microsoft.com/office/drawing/2014/main" id="{06A159E5-97D2-0F79-F400-8C941EDD90C5}"/>
              </a:ext>
            </a:extLst>
          </p:cNvPr>
          <p:cNvSpPr>
            <a:spLocks noGrp="1"/>
          </p:cNvSpPr>
          <p:nvPr>
            <p:ph idx="1"/>
          </p:nvPr>
        </p:nvSpPr>
        <p:spPr/>
        <p:txBody>
          <a:bodyPr/>
          <a:lstStyle/>
          <a:p>
            <a:r>
              <a:rPr lang="en-US" b="1" dirty="0"/>
              <a:t>Folder </a:t>
            </a:r>
          </a:p>
          <a:p>
            <a:r>
              <a:rPr lang="en-US" b="1" dirty="0"/>
              <a:t>Blank sheets</a:t>
            </a:r>
          </a:p>
          <a:p>
            <a:r>
              <a:rPr lang="en-US" b="1" dirty="0"/>
              <a:t>Pencil</a:t>
            </a:r>
          </a:p>
          <a:p>
            <a:r>
              <a:rPr lang="en-US" b="1" dirty="0"/>
              <a:t>Match Mine images</a:t>
            </a:r>
          </a:p>
          <a:p>
            <a:r>
              <a:rPr lang="en-US" b="1" dirty="0"/>
              <a:t>Folder as a divider</a:t>
            </a:r>
          </a:p>
          <a:p>
            <a:endParaRPr lang="en-US" b="1" dirty="0"/>
          </a:p>
          <a:p>
            <a:endParaRPr lang="en-US" dirty="0"/>
          </a:p>
          <a:p>
            <a:endParaRPr lang="en-US" dirty="0"/>
          </a:p>
        </p:txBody>
      </p:sp>
    </p:spTree>
    <p:extLst>
      <p:ext uri="{BB962C8B-B14F-4D97-AF65-F5344CB8AC3E}">
        <p14:creationId xmlns:p14="http://schemas.microsoft.com/office/powerpoint/2010/main" val="417685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C00F2-C753-AA7D-A7ED-3F8C05878502}"/>
              </a:ext>
            </a:extLst>
          </p:cNvPr>
          <p:cNvSpPr>
            <a:spLocks noGrp="1"/>
          </p:cNvSpPr>
          <p:nvPr>
            <p:ph type="title"/>
          </p:nvPr>
        </p:nvSpPr>
        <p:spPr/>
        <p:txBody>
          <a:bodyPr/>
          <a:lstStyle/>
          <a:p>
            <a:r>
              <a:rPr lang="en-US" dirty="0"/>
              <a:t>Getting Started</a:t>
            </a:r>
          </a:p>
        </p:txBody>
      </p:sp>
      <p:sp>
        <p:nvSpPr>
          <p:cNvPr id="3" name="Content Placeholder 2">
            <a:extLst>
              <a:ext uri="{FF2B5EF4-FFF2-40B4-BE49-F238E27FC236}">
                <a16:creationId xmlns:a16="http://schemas.microsoft.com/office/drawing/2014/main" id="{F9BDA958-E303-0501-8A2F-6E0D8853F7E5}"/>
              </a:ext>
            </a:extLst>
          </p:cNvPr>
          <p:cNvSpPr>
            <a:spLocks noGrp="1"/>
          </p:cNvSpPr>
          <p:nvPr>
            <p:ph idx="1"/>
          </p:nvPr>
        </p:nvSpPr>
        <p:spPr/>
        <p:txBody>
          <a:bodyPr>
            <a:normAutofit/>
          </a:bodyPr>
          <a:lstStyle/>
          <a:p>
            <a:r>
              <a:rPr lang="en-US" dirty="0"/>
              <a:t>Each participant gets a folder with a blank sheet of paper, a secret image, and a pencil. Keep your secret image face down and do not discuss it with your partner or with other pairs. Stand your folder upright to keep the area in front of you private.</a:t>
            </a:r>
          </a:p>
          <a:p>
            <a:r>
              <a:rPr lang="en-US" dirty="0"/>
              <a:t>Designate one partner to be the “director” and the other to be the “artist.” The artist should keep their secret image face down, and the director should look (privately) at theirs.</a:t>
            </a:r>
          </a:p>
        </p:txBody>
      </p:sp>
    </p:spTree>
    <p:extLst>
      <p:ext uri="{BB962C8B-B14F-4D97-AF65-F5344CB8AC3E}">
        <p14:creationId xmlns:p14="http://schemas.microsoft.com/office/powerpoint/2010/main" val="2113747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A7F1A-41E9-1D04-4854-FDF060036234}"/>
              </a:ext>
            </a:extLst>
          </p:cNvPr>
          <p:cNvSpPr>
            <a:spLocks noGrp="1"/>
          </p:cNvSpPr>
          <p:nvPr>
            <p:ph type="title"/>
          </p:nvPr>
        </p:nvSpPr>
        <p:spPr/>
        <p:txBody>
          <a:bodyPr/>
          <a:lstStyle/>
          <a:p>
            <a:r>
              <a:rPr lang="en-US" dirty="0"/>
              <a:t>Game Rules</a:t>
            </a:r>
          </a:p>
        </p:txBody>
      </p:sp>
      <p:sp>
        <p:nvSpPr>
          <p:cNvPr id="3" name="Content Placeholder 2">
            <a:extLst>
              <a:ext uri="{FF2B5EF4-FFF2-40B4-BE49-F238E27FC236}">
                <a16:creationId xmlns:a16="http://schemas.microsoft.com/office/drawing/2014/main" id="{32FF407E-B02A-4CCA-C81C-05D856F57C17}"/>
              </a:ext>
            </a:extLst>
          </p:cNvPr>
          <p:cNvSpPr>
            <a:spLocks noGrp="1"/>
          </p:cNvSpPr>
          <p:nvPr>
            <p:ph idx="1"/>
          </p:nvPr>
        </p:nvSpPr>
        <p:spPr/>
        <p:txBody>
          <a:bodyPr>
            <a:normAutofit lnSpcReduction="10000"/>
          </a:bodyPr>
          <a:lstStyle/>
          <a:p>
            <a:pPr marL="0" indent="0">
              <a:buNone/>
            </a:pPr>
            <a:r>
              <a:rPr lang="en-US" dirty="0"/>
              <a:t>The director gives verbal instructions to the artist to replicate the picture on their paper. The director can't see the artist’s paper, and the artist can't ask any questions. The director’s directions should only describe shapes, distances, and other geometric information. The artist may request that the director repeat their last instruction.</a:t>
            </a:r>
          </a:p>
          <a:p>
            <a:pPr marL="0" indent="0">
              <a:buNone/>
            </a:pPr>
            <a:endParaRPr lang="en-US" dirty="0"/>
          </a:p>
          <a:p>
            <a:pPr marL="0" indent="0">
              <a:buNone/>
            </a:pPr>
            <a:r>
              <a:rPr lang="en-US" dirty="0">
                <a:solidFill>
                  <a:srgbClr val="00B050"/>
                </a:solidFill>
              </a:rPr>
              <a:t>Allowed</a:t>
            </a:r>
            <a:r>
              <a:rPr lang="en-US" dirty="0"/>
              <a:t>: “Draw a wobbly oval about halfway down the page to the left of the line you just drew. The oval should be longer than it is taller.”</a:t>
            </a:r>
          </a:p>
          <a:p>
            <a:pPr marL="0" indent="0">
              <a:buNone/>
            </a:pPr>
            <a:r>
              <a:rPr lang="en-US" dirty="0">
                <a:solidFill>
                  <a:srgbClr val="C00000"/>
                </a:solidFill>
              </a:rPr>
              <a:t>Not Allowed</a:t>
            </a:r>
            <a:r>
              <a:rPr lang="en-US" dirty="0"/>
              <a:t>: “Draw an arm shape coming out of the circle.”</a:t>
            </a:r>
          </a:p>
          <a:p>
            <a:pPr marL="0" indent="0">
              <a:buNone/>
            </a:pPr>
            <a:br>
              <a:rPr lang="en-US" dirty="0"/>
            </a:br>
            <a:endParaRPr lang="en-US" dirty="0"/>
          </a:p>
          <a:p>
            <a:pPr marL="0" indent="0" algn="r">
              <a:buNone/>
            </a:pPr>
            <a:r>
              <a:rPr lang="en-US" dirty="0"/>
              <a:t>This is about </a:t>
            </a:r>
            <a:r>
              <a:rPr lang="en-US" dirty="0">
                <a:solidFill>
                  <a:schemeClr val="accent6"/>
                </a:solidFill>
              </a:rPr>
              <a:t>clear communication </a:t>
            </a:r>
            <a:r>
              <a:rPr lang="en-US" dirty="0"/>
              <a:t>and </a:t>
            </a:r>
            <a:r>
              <a:rPr lang="en-US" dirty="0">
                <a:solidFill>
                  <a:schemeClr val="accent6"/>
                </a:solidFill>
              </a:rPr>
              <a:t>precise instructions</a:t>
            </a:r>
            <a:r>
              <a:rPr lang="en-US" dirty="0"/>
              <a:t>!</a:t>
            </a:r>
          </a:p>
        </p:txBody>
      </p:sp>
    </p:spTree>
    <p:extLst>
      <p:ext uri="{BB962C8B-B14F-4D97-AF65-F5344CB8AC3E}">
        <p14:creationId xmlns:p14="http://schemas.microsoft.com/office/powerpoint/2010/main" val="703520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4800-43D1-C5B8-6BBD-9CA5A6C215AB}"/>
              </a:ext>
            </a:extLst>
          </p:cNvPr>
          <p:cNvSpPr>
            <a:spLocks noGrp="1"/>
          </p:cNvSpPr>
          <p:nvPr>
            <p:ph type="title"/>
          </p:nvPr>
        </p:nvSpPr>
        <p:spPr/>
        <p:txBody>
          <a:bodyPr/>
          <a:lstStyle/>
          <a:p>
            <a:r>
              <a:rPr lang="en-US" dirty="0"/>
              <a:t>Debrief &amp; Discussion – Part 1</a:t>
            </a:r>
          </a:p>
        </p:txBody>
      </p:sp>
      <p:sp>
        <p:nvSpPr>
          <p:cNvPr id="3" name="Content Placeholder 2">
            <a:extLst>
              <a:ext uri="{FF2B5EF4-FFF2-40B4-BE49-F238E27FC236}">
                <a16:creationId xmlns:a16="http://schemas.microsoft.com/office/drawing/2014/main" id="{829A1598-2B47-3F4B-5D5F-AD6FE7E7BBAD}"/>
              </a:ext>
            </a:extLst>
          </p:cNvPr>
          <p:cNvSpPr>
            <a:spLocks noGrp="1"/>
          </p:cNvSpPr>
          <p:nvPr>
            <p:ph idx="1"/>
          </p:nvPr>
        </p:nvSpPr>
        <p:spPr/>
        <p:txBody>
          <a:bodyPr/>
          <a:lstStyle/>
          <a:p>
            <a:r>
              <a:rPr lang="en-US" dirty="0"/>
              <a:t>How did you approach your role (director or artist)?</a:t>
            </a:r>
          </a:p>
          <a:p>
            <a:r>
              <a:rPr lang="en-US" dirty="0"/>
              <a:t>What challenges did you run into? What worked well?</a:t>
            </a:r>
          </a:p>
          <a:p>
            <a:r>
              <a:rPr lang="en-US" dirty="0"/>
              <a:t>What were you looking for from your partner?</a:t>
            </a:r>
          </a:p>
          <a:p>
            <a:r>
              <a:rPr lang="en-US" dirty="0"/>
              <a:t>How would you approach this problem if you were to do it again?</a:t>
            </a:r>
          </a:p>
        </p:txBody>
      </p:sp>
      <p:pic>
        <p:nvPicPr>
          <p:cNvPr id="4" name="Picture 3" descr="A stopwatch and words on a chalkboard&#10;&#10;Description automatically generated">
            <a:extLst>
              <a:ext uri="{FF2B5EF4-FFF2-40B4-BE49-F238E27FC236}">
                <a16:creationId xmlns:a16="http://schemas.microsoft.com/office/drawing/2014/main" id="{D98BF7A4-7C69-4E24-2592-EBB1A64DBDF8}"/>
              </a:ext>
            </a:extLst>
          </p:cNvPr>
          <p:cNvPicPr>
            <a:picLocks noChangeAspect="1"/>
          </p:cNvPicPr>
          <p:nvPr/>
        </p:nvPicPr>
        <p:blipFill>
          <a:blip r:embed="rId2"/>
          <a:stretch>
            <a:fillRect/>
          </a:stretch>
        </p:blipFill>
        <p:spPr>
          <a:xfrm>
            <a:off x="6990507" y="4015408"/>
            <a:ext cx="3690745" cy="2463352"/>
          </a:xfrm>
          <a:prstGeom prst="rect">
            <a:avLst/>
          </a:prstGeom>
        </p:spPr>
      </p:pic>
    </p:spTree>
    <p:extLst>
      <p:ext uri="{BB962C8B-B14F-4D97-AF65-F5344CB8AC3E}">
        <p14:creationId xmlns:p14="http://schemas.microsoft.com/office/powerpoint/2010/main" val="3218351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4800-43D1-C5B8-6BBD-9CA5A6C215AB}"/>
              </a:ext>
            </a:extLst>
          </p:cNvPr>
          <p:cNvSpPr>
            <a:spLocks noGrp="1"/>
          </p:cNvSpPr>
          <p:nvPr>
            <p:ph type="title"/>
          </p:nvPr>
        </p:nvSpPr>
        <p:spPr/>
        <p:txBody>
          <a:bodyPr/>
          <a:lstStyle/>
          <a:p>
            <a:r>
              <a:rPr lang="en-US" dirty="0"/>
              <a:t>Debrief &amp; Discussion – Part 1</a:t>
            </a:r>
          </a:p>
        </p:txBody>
      </p:sp>
      <p:sp>
        <p:nvSpPr>
          <p:cNvPr id="3" name="Content Placeholder 2">
            <a:extLst>
              <a:ext uri="{FF2B5EF4-FFF2-40B4-BE49-F238E27FC236}">
                <a16:creationId xmlns:a16="http://schemas.microsoft.com/office/drawing/2014/main" id="{829A1598-2B47-3F4B-5D5F-AD6FE7E7BBAD}"/>
              </a:ext>
            </a:extLst>
          </p:cNvPr>
          <p:cNvSpPr>
            <a:spLocks noGrp="1"/>
          </p:cNvSpPr>
          <p:nvPr>
            <p:ph idx="1"/>
          </p:nvPr>
        </p:nvSpPr>
        <p:spPr/>
        <p:txBody>
          <a:bodyPr>
            <a:normAutofit/>
          </a:bodyPr>
          <a:lstStyle/>
          <a:p>
            <a:r>
              <a:rPr lang="en-US" dirty="0"/>
              <a:t>How did you approach your role (director or artist)?</a:t>
            </a:r>
          </a:p>
          <a:p>
            <a:r>
              <a:rPr lang="en-US" dirty="0"/>
              <a:t>What challenges did you run into? What worked well?</a:t>
            </a:r>
          </a:p>
          <a:p>
            <a:r>
              <a:rPr lang="en-US" dirty="0"/>
              <a:t>What were you looking for from your partner?</a:t>
            </a:r>
          </a:p>
          <a:p>
            <a:r>
              <a:rPr lang="en-US" dirty="0"/>
              <a:t>How would you approach this problem if you were to do it again?</a:t>
            </a:r>
          </a:p>
          <a:p>
            <a:pPr marL="0" indent="0">
              <a:buNone/>
            </a:pPr>
            <a:endParaRPr lang="en-US" dirty="0"/>
          </a:p>
          <a:p>
            <a:pPr marL="0" indent="0">
              <a:buNone/>
            </a:pPr>
            <a:endParaRPr lang="en-US" dirty="0"/>
          </a:p>
          <a:p>
            <a:endParaRPr lang="en-US" dirty="0"/>
          </a:p>
          <a:p>
            <a:r>
              <a:rPr lang="en-US" dirty="0"/>
              <a:t>Great news – let’s do it again!</a:t>
            </a:r>
            <a:br>
              <a:rPr lang="en-US" dirty="0"/>
            </a:br>
            <a:r>
              <a:rPr lang="en-US" dirty="0"/>
              <a:t>Swap roles and repeat.</a:t>
            </a:r>
          </a:p>
        </p:txBody>
      </p:sp>
      <p:pic>
        <p:nvPicPr>
          <p:cNvPr id="4" name="Picture 3" descr="A stopwatch and words on a chalkboard&#10;&#10;Description automatically generated">
            <a:extLst>
              <a:ext uri="{FF2B5EF4-FFF2-40B4-BE49-F238E27FC236}">
                <a16:creationId xmlns:a16="http://schemas.microsoft.com/office/drawing/2014/main" id="{C9B80962-623B-FD26-6AC0-ACDCC802188C}"/>
              </a:ext>
            </a:extLst>
          </p:cNvPr>
          <p:cNvPicPr>
            <a:picLocks noChangeAspect="1"/>
          </p:cNvPicPr>
          <p:nvPr/>
        </p:nvPicPr>
        <p:blipFill>
          <a:blip r:embed="rId2"/>
          <a:stretch>
            <a:fillRect/>
          </a:stretch>
        </p:blipFill>
        <p:spPr>
          <a:xfrm>
            <a:off x="6990507" y="4015408"/>
            <a:ext cx="3690745" cy="2463352"/>
          </a:xfrm>
          <a:prstGeom prst="rect">
            <a:avLst/>
          </a:prstGeom>
        </p:spPr>
      </p:pic>
    </p:spTree>
    <p:extLst>
      <p:ext uri="{BB962C8B-B14F-4D97-AF65-F5344CB8AC3E}">
        <p14:creationId xmlns:p14="http://schemas.microsoft.com/office/powerpoint/2010/main" val="3217968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4800-43D1-C5B8-6BBD-9CA5A6C215AB}"/>
              </a:ext>
            </a:extLst>
          </p:cNvPr>
          <p:cNvSpPr>
            <a:spLocks noGrp="1"/>
          </p:cNvSpPr>
          <p:nvPr>
            <p:ph type="title"/>
          </p:nvPr>
        </p:nvSpPr>
        <p:spPr/>
        <p:txBody>
          <a:bodyPr/>
          <a:lstStyle/>
          <a:p>
            <a:r>
              <a:rPr lang="en-US" dirty="0"/>
              <a:t>Debrief &amp; Discussion – Part 2</a:t>
            </a:r>
          </a:p>
        </p:txBody>
      </p:sp>
      <p:sp>
        <p:nvSpPr>
          <p:cNvPr id="3" name="Content Placeholder 2">
            <a:extLst>
              <a:ext uri="{FF2B5EF4-FFF2-40B4-BE49-F238E27FC236}">
                <a16:creationId xmlns:a16="http://schemas.microsoft.com/office/drawing/2014/main" id="{829A1598-2B47-3F4B-5D5F-AD6FE7E7BBAD}"/>
              </a:ext>
            </a:extLst>
          </p:cNvPr>
          <p:cNvSpPr>
            <a:spLocks noGrp="1"/>
          </p:cNvSpPr>
          <p:nvPr>
            <p:ph idx="1"/>
          </p:nvPr>
        </p:nvSpPr>
        <p:spPr/>
        <p:txBody>
          <a:bodyPr/>
          <a:lstStyle/>
          <a:p>
            <a:r>
              <a:rPr lang="en-US" dirty="0"/>
              <a:t>How did you approach your role (director or artist)?</a:t>
            </a:r>
          </a:p>
          <a:p>
            <a:r>
              <a:rPr lang="en-US" dirty="0"/>
              <a:t>What challenges did you run into? What worked well?</a:t>
            </a:r>
          </a:p>
          <a:p>
            <a:r>
              <a:rPr lang="en-US" dirty="0"/>
              <a:t>What were you looking for from your partner?</a:t>
            </a:r>
          </a:p>
          <a:p>
            <a:r>
              <a:rPr lang="en-US" dirty="0"/>
              <a:t>How would you approach this problem if you were to do it again?</a:t>
            </a:r>
          </a:p>
          <a:p>
            <a:endParaRPr lang="en-US" dirty="0"/>
          </a:p>
          <a:p>
            <a:endParaRPr lang="en-US" dirty="0"/>
          </a:p>
          <a:p>
            <a:r>
              <a:rPr lang="en-US" dirty="0"/>
              <a:t>Bonus: Was this computer science?</a:t>
            </a:r>
          </a:p>
        </p:txBody>
      </p:sp>
    </p:spTree>
    <p:extLst>
      <p:ext uri="{BB962C8B-B14F-4D97-AF65-F5344CB8AC3E}">
        <p14:creationId xmlns:p14="http://schemas.microsoft.com/office/powerpoint/2010/main" val="3481814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4800-43D1-C5B8-6BBD-9CA5A6C215AB}"/>
              </a:ext>
            </a:extLst>
          </p:cNvPr>
          <p:cNvSpPr>
            <a:spLocks noGrp="1"/>
          </p:cNvSpPr>
          <p:nvPr>
            <p:ph type="title"/>
          </p:nvPr>
        </p:nvSpPr>
        <p:spPr/>
        <p:txBody>
          <a:bodyPr/>
          <a:lstStyle/>
          <a:p>
            <a:r>
              <a:rPr lang="en-US" dirty="0"/>
              <a:t>Debrief &amp; Discussion</a:t>
            </a:r>
          </a:p>
        </p:txBody>
      </p:sp>
      <p:sp>
        <p:nvSpPr>
          <p:cNvPr id="3" name="Content Placeholder 2">
            <a:extLst>
              <a:ext uri="{FF2B5EF4-FFF2-40B4-BE49-F238E27FC236}">
                <a16:creationId xmlns:a16="http://schemas.microsoft.com/office/drawing/2014/main" id="{829A1598-2B47-3F4B-5D5F-AD6FE7E7BBAD}"/>
              </a:ext>
            </a:extLst>
          </p:cNvPr>
          <p:cNvSpPr>
            <a:spLocks noGrp="1"/>
          </p:cNvSpPr>
          <p:nvPr>
            <p:ph idx="1"/>
          </p:nvPr>
        </p:nvSpPr>
        <p:spPr/>
        <p:txBody>
          <a:bodyPr>
            <a:normAutofit/>
          </a:bodyPr>
          <a:lstStyle/>
          <a:p>
            <a:r>
              <a:rPr lang="en-US" dirty="0"/>
              <a:t>Key Concepts: Algorithms, Communication, Precision</a:t>
            </a:r>
          </a:p>
          <a:p>
            <a:r>
              <a:rPr lang="en-US" dirty="0"/>
              <a:t>Algorithms involve a series of steps that must be followed precisely to achieve a desired outcome.</a:t>
            </a:r>
          </a:p>
          <a:p>
            <a:r>
              <a:rPr lang="en-US" dirty="0"/>
              <a:t>Everyday tasks, such as cooking from a recipe or assembling furniture, require following a series of steps, much like an algorithm. Clear and precise instructions are crucial to successfully completing the task.</a:t>
            </a:r>
          </a:p>
        </p:txBody>
      </p:sp>
      <p:pic>
        <p:nvPicPr>
          <p:cNvPr id="5" name="Picture 4" descr="A box of recipes and pen&#10;&#10;Description automatically generated">
            <a:extLst>
              <a:ext uri="{FF2B5EF4-FFF2-40B4-BE49-F238E27FC236}">
                <a16:creationId xmlns:a16="http://schemas.microsoft.com/office/drawing/2014/main" id="{3D15666A-F863-E789-3C81-D90D53AC7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882" y="4564398"/>
            <a:ext cx="3095643" cy="2043571"/>
          </a:xfrm>
          <a:prstGeom prst="rect">
            <a:avLst/>
          </a:prstGeom>
        </p:spPr>
      </p:pic>
      <p:pic>
        <p:nvPicPr>
          <p:cNvPr id="6" name="Picture 5">
            <a:extLst>
              <a:ext uri="{FF2B5EF4-FFF2-40B4-BE49-F238E27FC236}">
                <a16:creationId xmlns:a16="http://schemas.microsoft.com/office/drawing/2014/main" id="{6E449BD6-2C96-CCC4-57E1-41D525E6415C}"/>
              </a:ext>
            </a:extLst>
          </p:cNvPr>
          <p:cNvPicPr>
            <a:picLocks noChangeAspect="1"/>
          </p:cNvPicPr>
          <p:nvPr/>
        </p:nvPicPr>
        <p:blipFill>
          <a:blip r:embed="rId3"/>
          <a:stretch>
            <a:fillRect/>
          </a:stretch>
        </p:blipFill>
        <p:spPr>
          <a:xfrm>
            <a:off x="3275525" y="4564398"/>
            <a:ext cx="2557120" cy="2043571"/>
          </a:xfrm>
          <a:prstGeom prst="rect">
            <a:avLst/>
          </a:prstGeom>
        </p:spPr>
      </p:pic>
      <p:pic>
        <p:nvPicPr>
          <p:cNvPr id="8" name="Picture 7">
            <a:extLst>
              <a:ext uri="{FF2B5EF4-FFF2-40B4-BE49-F238E27FC236}">
                <a16:creationId xmlns:a16="http://schemas.microsoft.com/office/drawing/2014/main" id="{09438924-AF82-5F38-8159-79D0D28EBE00}"/>
              </a:ext>
            </a:extLst>
          </p:cNvPr>
          <p:cNvPicPr>
            <a:picLocks noChangeAspect="1"/>
          </p:cNvPicPr>
          <p:nvPr/>
        </p:nvPicPr>
        <p:blipFill>
          <a:blip r:embed="rId4"/>
          <a:stretch>
            <a:fillRect/>
          </a:stretch>
        </p:blipFill>
        <p:spPr>
          <a:xfrm>
            <a:off x="5832645" y="4564398"/>
            <a:ext cx="3063815" cy="2043571"/>
          </a:xfrm>
          <a:prstGeom prst="rect">
            <a:avLst/>
          </a:prstGeom>
        </p:spPr>
      </p:pic>
      <p:pic>
        <p:nvPicPr>
          <p:cNvPr id="9" name="Picture 8">
            <a:extLst>
              <a:ext uri="{FF2B5EF4-FFF2-40B4-BE49-F238E27FC236}">
                <a16:creationId xmlns:a16="http://schemas.microsoft.com/office/drawing/2014/main" id="{BE93B169-A08B-D293-279D-541AC85A37B1}"/>
              </a:ext>
            </a:extLst>
          </p:cNvPr>
          <p:cNvPicPr>
            <a:picLocks noChangeAspect="1"/>
          </p:cNvPicPr>
          <p:nvPr/>
        </p:nvPicPr>
        <p:blipFill>
          <a:blip r:embed="rId5"/>
          <a:stretch>
            <a:fillRect/>
          </a:stretch>
        </p:blipFill>
        <p:spPr>
          <a:xfrm>
            <a:off x="8896460" y="4564398"/>
            <a:ext cx="3064796" cy="2043571"/>
          </a:xfrm>
          <a:prstGeom prst="rect">
            <a:avLst/>
          </a:prstGeom>
        </p:spPr>
      </p:pic>
    </p:spTree>
    <p:extLst>
      <p:ext uri="{BB962C8B-B14F-4D97-AF65-F5344CB8AC3E}">
        <p14:creationId xmlns:p14="http://schemas.microsoft.com/office/powerpoint/2010/main" val="5810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F57F-8A5E-23B7-A93A-D4B4D26EEE56}"/>
              </a:ext>
            </a:extLst>
          </p:cNvPr>
          <p:cNvSpPr>
            <a:spLocks noGrp="1"/>
          </p:cNvSpPr>
          <p:nvPr>
            <p:ph type="title"/>
          </p:nvPr>
        </p:nvSpPr>
        <p:spPr/>
        <p:txBody>
          <a:bodyPr/>
          <a:lstStyle/>
          <a:p>
            <a:r>
              <a:rPr lang="en-US" dirty="0"/>
              <a:t>Extending the Learning</a:t>
            </a:r>
          </a:p>
        </p:txBody>
      </p:sp>
      <p:sp>
        <p:nvSpPr>
          <p:cNvPr id="3" name="Content Placeholder 2">
            <a:extLst>
              <a:ext uri="{FF2B5EF4-FFF2-40B4-BE49-F238E27FC236}">
                <a16:creationId xmlns:a16="http://schemas.microsoft.com/office/drawing/2014/main" id="{E250808F-F19C-FC9B-5860-3FF79C56F55F}"/>
              </a:ext>
            </a:extLst>
          </p:cNvPr>
          <p:cNvSpPr>
            <a:spLocks noGrp="1"/>
          </p:cNvSpPr>
          <p:nvPr>
            <p:ph idx="1"/>
          </p:nvPr>
        </p:nvSpPr>
        <p:spPr/>
        <p:txBody>
          <a:bodyPr/>
          <a:lstStyle/>
          <a:p>
            <a:r>
              <a:rPr lang="en-US" dirty="0"/>
              <a:t>How might the process change if you had to give instructions for a more complex drawing?</a:t>
            </a:r>
          </a:p>
          <a:p>
            <a:r>
              <a:rPr lang="en-US" dirty="0"/>
              <a:t>What strategies can you use to make your instructions clearer and more precise?</a:t>
            </a:r>
          </a:p>
          <a:p>
            <a:r>
              <a:rPr lang="en-US" dirty="0"/>
              <a:t>Debugging Activity: Participants are given a set of instructions with deliberate mistakes or ambiguities and are asked to identify and correct them. This activity helps develop critical thinking and problem-solving skills.</a:t>
            </a:r>
          </a:p>
          <a:p>
            <a:r>
              <a:rPr lang="en-US" dirty="0"/>
              <a:t>Flowchart Activity: Participants create flowcharts for simple processes or problems, helping them to visualize and understand the flow of an algorithm.</a:t>
            </a:r>
          </a:p>
          <a:p>
            <a:endParaRPr lang="en-US" dirty="0"/>
          </a:p>
        </p:txBody>
      </p:sp>
    </p:spTree>
    <p:extLst>
      <p:ext uri="{BB962C8B-B14F-4D97-AF65-F5344CB8AC3E}">
        <p14:creationId xmlns:p14="http://schemas.microsoft.com/office/powerpoint/2010/main" val="3285403752"/>
      </p:ext>
    </p:extLst>
  </p:cSld>
  <p:clrMapOvr>
    <a:masterClrMapping/>
  </p:clrMapOvr>
</p:sld>
</file>

<file path=ppt/theme/theme1.xml><?xml version="1.0" encoding="utf-8"?>
<a:theme xmlns:a="http://schemas.openxmlformats.org/drawingml/2006/main" name="Office Theme">
  <a:themeElements>
    <a:clrScheme name="Rutgers">
      <a:dk1>
        <a:srgbClr val="000000"/>
      </a:dk1>
      <a:lt1>
        <a:srgbClr val="FFFFFF"/>
      </a:lt1>
      <a:dk2>
        <a:srgbClr val="262022"/>
      </a:dk2>
      <a:lt2>
        <a:srgbClr val="E5E6E7"/>
      </a:lt2>
      <a:accent1>
        <a:srgbClr val="C71F2D"/>
      </a:accent1>
      <a:accent2>
        <a:srgbClr val="5F6A72"/>
      </a:accent2>
      <a:accent3>
        <a:srgbClr val="000A4E"/>
      </a:accent3>
      <a:accent4>
        <a:srgbClr val="BD9D78"/>
      </a:accent4>
      <a:accent5>
        <a:srgbClr val="92D5E6"/>
      </a:accent5>
      <a:accent6>
        <a:srgbClr val="5E8BB0"/>
      </a:accent6>
      <a:hlink>
        <a:srgbClr val="5F6A72"/>
      </a:hlink>
      <a:folHlink>
        <a:srgbClr val="5F6A72"/>
      </a:folHlink>
    </a:clrScheme>
    <a:fontScheme name="Custom 4">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SP PowerPoint Template" id="{C153020E-1581-4727-9EC3-47E40C79A8F2}" vid="{02FEBE2E-092B-4F55-8508-D4ACC6CD9D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74E97770FBD43A02DFD71E4FE56FF" ma:contentTypeVersion="11" ma:contentTypeDescription="Create a new document." ma:contentTypeScope="" ma:versionID="66989df541d1cc950022adec4c75af3d">
  <xsd:schema xmlns:xsd="http://www.w3.org/2001/XMLSchema" xmlns:xs="http://www.w3.org/2001/XMLSchema" xmlns:p="http://schemas.microsoft.com/office/2006/metadata/properties" xmlns:ns2="4ffaa57c-3f8c-4b92-b6c5-b29ceb973672" xmlns:ns3="9c16a907-e824-41e1-b1e5-051d3f025b50" targetNamespace="http://schemas.microsoft.com/office/2006/metadata/properties" ma:root="true" ma:fieldsID="0870a3eb1f18435b6872e2660d86adeb" ns2:_="" ns3:_="">
    <xsd:import namespace="4ffaa57c-3f8c-4b92-b6c5-b29ceb973672"/>
    <xsd:import namespace="9c16a907-e824-41e1-b1e5-051d3f025b5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a57c-3f8c-4b92-b6c5-b29ceb9736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a907-e824-41e1-b1e5-051d3f025b5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83F768-0B0C-4767-B58B-CBBC30CD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a57c-3f8c-4b92-b6c5-b29ceb973672"/>
    <ds:schemaRef ds:uri="9c16a907-e824-41e1-b1e5-051d3f025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0DEEEE-ED43-4E7B-9DC4-AC74D31FE7DB}">
  <ds:schemaRefs>
    <ds:schemaRef ds:uri="http://schemas.microsoft.com/sharepoint/v3/contenttype/forms"/>
  </ds:schemaRefs>
</ds:datastoreItem>
</file>

<file path=customXml/itemProps3.xml><?xml version="1.0" encoding="utf-8"?>
<ds:datastoreItem xmlns:ds="http://schemas.openxmlformats.org/officeDocument/2006/customXml" ds:itemID="{3C3ABCAD-EA62-4859-8E8F-E234BDDB0D21}">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CESP PowerPoint Template</Template>
  <TotalTime>507</TotalTime>
  <Words>564</Words>
  <Application>Microsoft Office PowerPoint</Application>
  <PresentationFormat>Widescreen</PresentationFormat>
  <Paragraphs>50</Paragraphs>
  <Slides>9</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Match Mine</vt:lpstr>
      <vt:lpstr>Supplies  </vt:lpstr>
      <vt:lpstr>Getting Started</vt:lpstr>
      <vt:lpstr>Game Rules</vt:lpstr>
      <vt:lpstr>Debrief &amp; Discussion – Part 1</vt:lpstr>
      <vt:lpstr>Debrief &amp; Discussion – Part 1</vt:lpstr>
      <vt:lpstr>Debrief &amp; Discussion – Part 2</vt:lpstr>
      <vt:lpstr>Debrief &amp; Discussion</vt:lpstr>
      <vt:lpstr>Extending the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Orange Game</dc:title>
  <dc:creator>David Amiel</dc:creator>
  <cp:lastModifiedBy>Ayra Khan</cp:lastModifiedBy>
  <cp:revision>3</cp:revision>
  <dcterms:created xsi:type="dcterms:W3CDTF">2023-08-30T19:37:54Z</dcterms:created>
  <dcterms:modified xsi:type="dcterms:W3CDTF">2023-08-31T16:48:14Z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0x01010006974E97770FBD43A02DFD71E4FE56FF</vt:lpwstr>
  </property>
</Properties>
</file>