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sldIdLst>
    <p:sldId id="256" r:id="rId5"/>
    <p:sldId id="260" r:id="rId6"/>
    <p:sldId id="264" r:id="rId7"/>
    <p:sldId id="257" r:id="rId8"/>
    <p:sldId id="258" r:id="rId9"/>
    <p:sldId id="259" r:id="rId10"/>
    <p:sldId id="261" r:id="rId11"/>
    <p:sldId id="262"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7745"/>
    <a:srgbClr val="F9D5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5028" autoAdjust="0"/>
  </p:normalViewPr>
  <p:slideViewPr>
    <p:cSldViewPr snapToGrid="0">
      <p:cViewPr varScale="1">
        <p:scale>
          <a:sx n="159" d="100"/>
          <a:sy n="159" d="100"/>
        </p:scale>
        <p:origin x="306"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468361-E1CB-4182-B9B9-E76F914808C5}" type="datetimeFigureOut">
              <a:rPr lang="en-US" smtClean="0"/>
              <a:t>8/31/2023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C5E3EC-ABE9-4BE3-A575-735278A646CC}" type="slidenum">
              <a:rPr lang="en-US" smtClean="0"/>
              <a:t>‹#›</a:t>
            </a:fld>
            <a:endParaRPr lang="en-US"/>
          </a:p>
        </p:txBody>
      </p:sp>
    </p:spTree>
    <p:extLst>
      <p:ext uri="{BB962C8B-B14F-4D97-AF65-F5344CB8AC3E}">
        <p14:creationId xmlns:p14="http://schemas.microsoft.com/office/powerpoint/2010/main" val="989208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19C0E-0F74-46E2-9FE5-035948FA51D6}"/>
              </a:ext>
            </a:extLst>
          </p:cNvPr>
          <p:cNvSpPr>
            <a:spLocks noGrp="1"/>
          </p:cNvSpPr>
          <p:nvPr>
            <p:ph type="ctrTitle"/>
          </p:nvPr>
        </p:nvSpPr>
        <p:spPr>
          <a:xfrm>
            <a:off x="1141021" y="1549876"/>
            <a:ext cx="10443358" cy="2387600"/>
          </a:xfrm>
        </p:spPr>
        <p:txBody>
          <a:bodyPr anchor="b"/>
          <a:lstStyle>
            <a:lvl1pPr algn="l">
              <a:defRPr sz="6000">
                <a:solidFill>
                  <a:schemeClr val="accent1"/>
                </a:solidFill>
              </a:defRPr>
            </a:lvl1pPr>
          </a:lstStyle>
          <a:p>
            <a:r>
              <a:rPr lang="en-US"/>
              <a:t>Click to edit Master title style</a:t>
            </a:r>
          </a:p>
        </p:txBody>
      </p:sp>
      <p:sp>
        <p:nvSpPr>
          <p:cNvPr id="3" name="Subtitle 2">
            <a:extLst>
              <a:ext uri="{FF2B5EF4-FFF2-40B4-BE49-F238E27FC236}">
                <a16:creationId xmlns:a16="http://schemas.microsoft.com/office/drawing/2014/main" id="{0589AFC0-F66E-42D5-986B-0A65B4528E76}"/>
              </a:ext>
            </a:extLst>
          </p:cNvPr>
          <p:cNvSpPr>
            <a:spLocks noGrp="1"/>
          </p:cNvSpPr>
          <p:nvPr>
            <p:ph type="subTitle" idx="1"/>
          </p:nvPr>
        </p:nvSpPr>
        <p:spPr>
          <a:xfrm>
            <a:off x="1141022" y="4044248"/>
            <a:ext cx="10443357" cy="1655762"/>
          </a:xfrm>
        </p:spPr>
        <p:txBody>
          <a:bodyPr/>
          <a:lstStyle>
            <a:lvl1pPr marL="0" indent="0" algn="l">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Rectangle 6">
            <a:extLst>
              <a:ext uri="{FF2B5EF4-FFF2-40B4-BE49-F238E27FC236}">
                <a16:creationId xmlns:a16="http://schemas.microsoft.com/office/drawing/2014/main" id="{7748EA96-0E6D-4BA1-AC00-8549DCB02663}"/>
              </a:ext>
            </a:extLst>
          </p:cNvPr>
          <p:cNvSpPr/>
          <p:nvPr userDrawn="1"/>
        </p:nvSpPr>
        <p:spPr>
          <a:xfrm>
            <a:off x="-16042" y="0"/>
            <a:ext cx="795646" cy="685800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icture containing text&#10;&#10;Description automatically generated">
            <a:extLst>
              <a:ext uri="{FF2B5EF4-FFF2-40B4-BE49-F238E27FC236}">
                <a16:creationId xmlns:a16="http://schemas.microsoft.com/office/drawing/2014/main" id="{A8280C5C-7067-4179-B556-52E023DDE4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1021" y="504317"/>
            <a:ext cx="2362200" cy="1014725"/>
          </a:xfrm>
          <a:prstGeom prst="rect">
            <a:avLst/>
          </a:prstGeom>
        </p:spPr>
      </p:pic>
    </p:spTree>
    <p:extLst>
      <p:ext uri="{BB962C8B-B14F-4D97-AF65-F5344CB8AC3E}">
        <p14:creationId xmlns:p14="http://schemas.microsoft.com/office/powerpoint/2010/main" val="431250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blipFill dpi="0" rotWithShape="1">
          <a:blip r:embed="rId2">
            <a:alphaModFix amt="50000"/>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F4D0C7-E69B-A189-252B-E8B20BC61D20}"/>
              </a:ext>
            </a:extLst>
          </p:cNvPr>
          <p:cNvSpPr/>
          <p:nvPr userDrawn="1"/>
        </p:nvSpPr>
        <p:spPr>
          <a:xfrm>
            <a:off x="0" y="6160168"/>
            <a:ext cx="12192000" cy="69783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67A74F71-051C-5CBC-1B66-5AE679F3E4CE}"/>
              </a:ext>
            </a:extLst>
          </p:cNvPr>
          <p:cNvSpPr>
            <a:spLocks noGrp="1"/>
          </p:cNvSpPr>
          <p:nvPr>
            <p:ph type="ctrTitle"/>
          </p:nvPr>
        </p:nvSpPr>
        <p:spPr>
          <a:xfrm>
            <a:off x="874321" y="1041400"/>
            <a:ext cx="10443358" cy="2387600"/>
          </a:xfrm>
        </p:spPr>
        <p:txBody>
          <a:bodyPr anchor="b"/>
          <a:lstStyle>
            <a:lvl1pPr algn="ctr">
              <a:defRPr sz="6000">
                <a:solidFill>
                  <a:schemeClr val="accent1"/>
                </a:solidFill>
              </a:defRPr>
            </a:lvl1pPr>
          </a:lstStyle>
          <a:p>
            <a:r>
              <a:rPr lang="en-US" dirty="0"/>
              <a:t>Click to edit Master title style</a:t>
            </a:r>
          </a:p>
        </p:txBody>
      </p:sp>
      <p:sp>
        <p:nvSpPr>
          <p:cNvPr id="6" name="Subtitle 2">
            <a:extLst>
              <a:ext uri="{FF2B5EF4-FFF2-40B4-BE49-F238E27FC236}">
                <a16:creationId xmlns:a16="http://schemas.microsoft.com/office/drawing/2014/main" id="{E0570FF8-3C55-E44F-CE2A-7EC6B045279B}"/>
              </a:ext>
            </a:extLst>
          </p:cNvPr>
          <p:cNvSpPr>
            <a:spLocks noGrp="1"/>
          </p:cNvSpPr>
          <p:nvPr>
            <p:ph type="subTitle" idx="1"/>
          </p:nvPr>
        </p:nvSpPr>
        <p:spPr>
          <a:xfrm>
            <a:off x="874322" y="3535772"/>
            <a:ext cx="10443357" cy="1655762"/>
          </a:xfrm>
        </p:spPr>
        <p:txBody>
          <a:bodyPr/>
          <a:lstStyle>
            <a:lvl1pPr marL="0" indent="0" algn="ctr">
              <a:buNone/>
              <a:defRPr sz="240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0" name="Picture 9" descr="A black and white sign with white text&#10;&#10;Description automatically generated">
            <a:extLst>
              <a:ext uri="{FF2B5EF4-FFF2-40B4-BE49-F238E27FC236}">
                <a16:creationId xmlns:a16="http://schemas.microsoft.com/office/drawing/2014/main" id="{271CE535-52FD-22BF-32E5-FB712BA7A8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128" y="6238791"/>
            <a:ext cx="1258442" cy="540586"/>
          </a:xfrm>
          <a:prstGeom prst="rect">
            <a:avLst/>
          </a:prstGeom>
        </p:spPr>
      </p:pic>
    </p:spTree>
    <p:extLst>
      <p:ext uri="{BB962C8B-B14F-4D97-AF65-F5344CB8AC3E}">
        <p14:creationId xmlns:p14="http://schemas.microsoft.com/office/powerpoint/2010/main" val="7593632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 Info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E5948-1EC5-4567-B94D-BB6DEF97E5DF}"/>
              </a:ext>
            </a:extLst>
          </p:cNvPr>
          <p:cNvSpPr>
            <a:spLocks noGrp="1"/>
          </p:cNvSpPr>
          <p:nvPr>
            <p:ph type="title"/>
          </p:nvPr>
        </p:nvSpPr>
        <p:spPr>
          <a:xfrm>
            <a:off x="339436" y="250031"/>
            <a:ext cx="10515600" cy="1163133"/>
          </a:xfrm>
        </p:spPr>
        <p:txBody>
          <a:bodyPr anchor="b"/>
          <a:lstStyle>
            <a:lvl1pPr>
              <a:defRPr b="0">
                <a:solidFill>
                  <a:schemeClr val="accent6"/>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568B579-548D-4ED5-99AA-2E525DDFCE1B}"/>
              </a:ext>
            </a:extLst>
          </p:cNvPr>
          <p:cNvSpPr>
            <a:spLocks noGrp="1"/>
          </p:cNvSpPr>
          <p:nvPr>
            <p:ph idx="1"/>
          </p:nvPr>
        </p:nvSpPr>
        <p:spPr>
          <a:xfrm>
            <a:off x="352301" y="1710047"/>
            <a:ext cx="10515600" cy="4897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82F30E16-4C82-67A3-974D-0EAECFA292E9}"/>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descr="A picture containing text&#10;&#10;Description automatically generated">
            <a:extLst>
              <a:ext uri="{FF2B5EF4-FFF2-40B4-BE49-F238E27FC236}">
                <a16:creationId xmlns:a16="http://schemas.microsoft.com/office/drawing/2014/main" id="{E4B8DE4F-0085-25FA-8436-D3817D327B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2351720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EA690-85B8-4185-B356-C8E99412FD33}"/>
              </a:ext>
            </a:extLst>
          </p:cNvPr>
          <p:cNvSpPr>
            <a:spLocks noGrp="1"/>
          </p:cNvSpPr>
          <p:nvPr>
            <p:ph type="title"/>
          </p:nvPr>
        </p:nvSpPr>
        <p:spPr>
          <a:xfrm>
            <a:off x="476168" y="2155854"/>
            <a:ext cx="10515600" cy="211411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87E1C2-E43B-469E-85E5-E739716C88FC}"/>
              </a:ext>
            </a:extLst>
          </p:cNvPr>
          <p:cNvSpPr>
            <a:spLocks noGrp="1"/>
          </p:cNvSpPr>
          <p:nvPr>
            <p:ph type="body" idx="1"/>
          </p:nvPr>
        </p:nvSpPr>
        <p:spPr>
          <a:xfrm>
            <a:off x="476168" y="4331668"/>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3BDD868B-16B3-810D-16A0-C8E1C59A294D}"/>
              </a:ext>
            </a:extLst>
          </p:cNvPr>
          <p:cNvSpPr/>
          <p:nvPr userDrawn="1"/>
        </p:nvSpPr>
        <p:spPr>
          <a:xfrm>
            <a:off x="-465221" y="-100200"/>
            <a:ext cx="729916" cy="723893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ADA45ED-8456-4619-820D-32F9AFF0349E}"/>
              </a:ext>
            </a:extLst>
          </p:cNvPr>
          <p:cNvSpPr/>
          <p:nvPr userDrawn="1"/>
        </p:nvSpPr>
        <p:spPr>
          <a:xfrm>
            <a:off x="0" y="-6875"/>
            <a:ext cx="12192000" cy="7303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B039677-41F5-4EDA-A79C-2757D3F6004C}"/>
              </a:ext>
            </a:extLst>
          </p:cNvPr>
          <p:cNvSpPr/>
          <p:nvPr userDrawn="1"/>
        </p:nvSpPr>
        <p:spPr>
          <a:xfrm>
            <a:off x="0" y="6134544"/>
            <a:ext cx="12192000" cy="73033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5389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1698171"/>
            <a:ext cx="5181600" cy="477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1698170"/>
            <a:ext cx="5181600" cy="47798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011FEEA-1E30-7C22-A11C-72A910B2A0C5}"/>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A6888273-8D89-2F30-9408-3A5008438E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944699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 With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Content Placeholder 2">
            <a:extLst>
              <a:ext uri="{FF2B5EF4-FFF2-40B4-BE49-F238E27FC236}">
                <a16:creationId xmlns:a16="http://schemas.microsoft.com/office/drawing/2014/main" id="{FBD7E733-15B0-4B7F-9B54-9A57D47D85EF}"/>
              </a:ext>
            </a:extLst>
          </p:cNvPr>
          <p:cNvSpPr>
            <a:spLocks noGrp="1"/>
          </p:cNvSpPr>
          <p:nvPr>
            <p:ph sz="half" idx="1"/>
          </p:nvPr>
        </p:nvSpPr>
        <p:spPr>
          <a:xfrm>
            <a:off x="339436" y="2523506"/>
            <a:ext cx="5181600" cy="3954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767F709-66B6-4F15-9497-4D9417FC582C}"/>
              </a:ext>
            </a:extLst>
          </p:cNvPr>
          <p:cNvSpPr>
            <a:spLocks noGrp="1"/>
          </p:cNvSpPr>
          <p:nvPr>
            <p:ph sz="half" idx="2"/>
          </p:nvPr>
        </p:nvSpPr>
        <p:spPr>
          <a:xfrm>
            <a:off x="5673436" y="2523506"/>
            <a:ext cx="5181600" cy="3954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2">
            <a:extLst>
              <a:ext uri="{FF2B5EF4-FFF2-40B4-BE49-F238E27FC236}">
                <a16:creationId xmlns:a16="http://schemas.microsoft.com/office/drawing/2014/main" id="{4FF8DADB-67FA-4B35-BBC6-27F66DB2B368}"/>
              </a:ext>
            </a:extLst>
          </p:cNvPr>
          <p:cNvSpPr>
            <a:spLocks noGrp="1"/>
          </p:cNvSpPr>
          <p:nvPr>
            <p:ph type="body" idx="12"/>
          </p:nvPr>
        </p:nvSpPr>
        <p:spPr>
          <a:xfrm>
            <a:off x="363249" y="160355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9EF015EE-9F30-42A4-9A91-5C44483ACA2F}"/>
              </a:ext>
            </a:extLst>
          </p:cNvPr>
          <p:cNvSpPr>
            <a:spLocks noGrp="1"/>
          </p:cNvSpPr>
          <p:nvPr>
            <p:ph type="body" idx="13"/>
          </p:nvPr>
        </p:nvSpPr>
        <p:spPr>
          <a:xfrm>
            <a:off x="5685342" y="1603558"/>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Rectangle 4">
            <a:extLst>
              <a:ext uri="{FF2B5EF4-FFF2-40B4-BE49-F238E27FC236}">
                <a16:creationId xmlns:a16="http://schemas.microsoft.com/office/drawing/2014/main" id="{027FA8E3-1823-E858-4175-E48AFD64FCCE}"/>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B4F31481-4005-5C2B-D056-37B22F307C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2524780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13528-3CC8-4E04-9B65-D00A6F02DA50}"/>
              </a:ext>
            </a:extLst>
          </p:cNvPr>
          <p:cNvSpPr>
            <a:spLocks noGrp="1"/>
          </p:cNvSpPr>
          <p:nvPr>
            <p:ph type="title"/>
          </p:nvPr>
        </p:nvSpPr>
        <p:spPr>
          <a:xfrm>
            <a:off x="339436" y="250031"/>
            <a:ext cx="10515600" cy="1169069"/>
          </a:xfrm>
        </p:spPr>
        <p:txBody>
          <a:bodyPr anchor="b"/>
          <a:lstStyle/>
          <a:p>
            <a:r>
              <a:rPr lang="en-US"/>
              <a:t>Click to edit Master title style</a:t>
            </a:r>
          </a:p>
        </p:txBody>
      </p:sp>
      <p:sp>
        <p:nvSpPr>
          <p:cNvPr id="3" name="Rectangle 2">
            <a:extLst>
              <a:ext uri="{FF2B5EF4-FFF2-40B4-BE49-F238E27FC236}">
                <a16:creationId xmlns:a16="http://schemas.microsoft.com/office/drawing/2014/main" id="{AB503A43-D891-BF98-B520-5CE5DF832D89}"/>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descr="A picture containing text&#10;&#10;Description automatically generated">
            <a:extLst>
              <a:ext uri="{FF2B5EF4-FFF2-40B4-BE49-F238E27FC236}">
                <a16:creationId xmlns:a16="http://schemas.microsoft.com/office/drawing/2014/main" id="{45B32848-F75E-3382-1FD8-37AAC97369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3359900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E2BCA-E3A7-41A5-98D9-B02B582B27C0}"/>
              </a:ext>
            </a:extLst>
          </p:cNvPr>
          <p:cNvSpPr>
            <a:spLocks noGrp="1"/>
          </p:cNvSpPr>
          <p:nvPr>
            <p:ph type="title"/>
          </p:nvPr>
        </p:nvSpPr>
        <p:spPr>
          <a:xfrm>
            <a:off x="459778" y="372709"/>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EA63C8-4ED2-457C-A579-DC70BB64F090}"/>
              </a:ext>
            </a:extLst>
          </p:cNvPr>
          <p:cNvSpPr>
            <a:spLocks noGrp="1"/>
          </p:cNvSpPr>
          <p:nvPr>
            <p:ph idx="1"/>
          </p:nvPr>
        </p:nvSpPr>
        <p:spPr>
          <a:xfrm>
            <a:off x="4569645" y="372709"/>
            <a:ext cx="6172200" cy="611258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720513-4D83-435B-BA11-2D68ACF39E0B}"/>
              </a:ext>
            </a:extLst>
          </p:cNvPr>
          <p:cNvSpPr>
            <a:spLocks noGrp="1"/>
          </p:cNvSpPr>
          <p:nvPr>
            <p:ph type="body" sz="half" idx="2"/>
          </p:nvPr>
        </p:nvSpPr>
        <p:spPr>
          <a:xfrm>
            <a:off x="459777" y="2064063"/>
            <a:ext cx="3932237" cy="442122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16" name="Straight Connector 15">
            <a:extLst>
              <a:ext uri="{FF2B5EF4-FFF2-40B4-BE49-F238E27FC236}">
                <a16:creationId xmlns:a16="http://schemas.microsoft.com/office/drawing/2014/main" id="{1E94B675-26A3-46B1-BE7C-37B5D012ED91}"/>
              </a:ext>
            </a:extLst>
          </p:cNvPr>
          <p:cNvCxnSpPr>
            <a:cxnSpLocks/>
          </p:cNvCxnSpPr>
          <p:nvPr userDrawn="1"/>
        </p:nvCxnSpPr>
        <p:spPr>
          <a:xfrm>
            <a:off x="459777" y="1972909"/>
            <a:ext cx="3932237" cy="0"/>
          </a:xfrm>
          <a:prstGeom prst="line">
            <a:avLst/>
          </a:prstGeom>
        </p:spPr>
        <p:style>
          <a:lnRef idx="3">
            <a:schemeClr val="accent1"/>
          </a:lnRef>
          <a:fillRef idx="0">
            <a:schemeClr val="accent1"/>
          </a:fillRef>
          <a:effectRef idx="2">
            <a:schemeClr val="accent1"/>
          </a:effectRef>
          <a:fontRef idx="minor">
            <a:schemeClr val="tx1"/>
          </a:fontRef>
        </p:style>
      </p:cxnSp>
      <p:sp>
        <p:nvSpPr>
          <p:cNvPr id="5" name="Rectangle 4">
            <a:extLst>
              <a:ext uri="{FF2B5EF4-FFF2-40B4-BE49-F238E27FC236}">
                <a16:creationId xmlns:a16="http://schemas.microsoft.com/office/drawing/2014/main" id="{C2772AFD-000C-351B-1FEB-01796C93ADA5}"/>
              </a:ext>
            </a:extLst>
          </p:cNvPr>
          <p:cNvSpPr/>
          <p:nvPr userDrawn="1"/>
        </p:nvSpPr>
        <p:spPr>
          <a:xfrm>
            <a:off x="11146379" y="0"/>
            <a:ext cx="104562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5" descr="A picture containing text&#10;&#10;Description automatically generated">
            <a:extLst>
              <a:ext uri="{FF2B5EF4-FFF2-40B4-BE49-F238E27FC236}">
                <a16:creationId xmlns:a16="http://schemas.microsoft.com/office/drawing/2014/main" id="{B1A1095E-57C3-FBEC-AE53-3D21512980A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10879459" y="700518"/>
            <a:ext cx="1579459" cy="678485"/>
          </a:xfrm>
          <a:prstGeom prst="rect">
            <a:avLst/>
          </a:prstGeom>
        </p:spPr>
      </p:pic>
    </p:spTree>
    <p:extLst>
      <p:ext uri="{BB962C8B-B14F-4D97-AF65-F5344CB8AC3E}">
        <p14:creationId xmlns:p14="http://schemas.microsoft.com/office/powerpoint/2010/main" val="38741536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294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CAF276-6A14-444C-B053-E65410733F0F}"/>
              </a:ext>
            </a:extLst>
          </p:cNvPr>
          <p:cNvSpPr>
            <a:spLocks noGrp="1"/>
          </p:cNvSpPr>
          <p:nvPr>
            <p:ph type="title"/>
          </p:nvPr>
        </p:nvSpPr>
        <p:spPr>
          <a:xfrm>
            <a:off x="339436" y="250031"/>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CEF4035-3582-470F-B853-E0DE1996A832}"/>
              </a:ext>
            </a:extLst>
          </p:cNvPr>
          <p:cNvSpPr>
            <a:spLocks noGrp="1"/>
          </p:cNvSpPr>
          <p:nvPr>
            <p:ph type="body" idx="1"/>
          </p:nvPr>
        </p:nvSpPr>
        <p:spPr>
          <a:xfrm>
            <a:off x="352301" y="1790303"/>
            <a:ext cx="10515600" cy="48176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00D7DFA0-3F3F-AE4C-8761-4FB47081D016}"/>
              </a:ext>
            </a:extLst>
          </p:cNvPr>
          <p:cNvCxnSpPr/>
          <p:nvPr userDrawn="1"/>
        </p:nvCxnSpPr>
        <p:spPr>
          <a:xfrm>
            <a:off x="0" y="0"/>
            <a:ext cx="0" cy="685800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981693"/>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50" r:id="rId3"/>
    <p:sldLayoutId id="2147483651" r:id="rId4"/>
    <p:sldLayoutId id="2147483652" r:id="rId5"/>
    <p:sldLayoutId id="2147483660" r:id="rId6"/>
    <p:sldLayoutId id="2147483661" r:id="rId7"/>
    <p:sldLayoutId id="2147483656" r:id="rId8"/>
    <p:sldLayoutId id="2147483655" r:id="rId9"/>
  </p:sldLayoutIdLst>
  <p:hf hdr="0" ftr="0" dt="0"/>
  <p:txStyles>
    <p:titleStyle>
      <a:lvl1pPr algn="l" defTabSz="914400" rtl="0" eaLnBrk="1" latinLnBrk="0" hangingPunct="1">
        <a:lnSpc>
          <a:spcPct val="90000"/>
        </a:lnSpc>
        <a:spcBef>
          <a:spcPct val="0"/>
        </a:spcBef>
        <a:buNone/>
        <a:defRPr sz="4400"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00B9-7FE4-9CF0-BA95-5BE5B46454F3}"/>
              </a:ext>
            </a:extLst>
          </p:cNvPr>
          <p:cNvSpPr>
            <a:spLocks noGrp="1"/>
          </p:cNvSpPr>
          <p:nvPr>
            <p:ph type="ctrTitle"/>
          </p:nvPr>
        </p:nvSpPr>
        <p:spPr/>
        <p:txBody>
          <a:bodyPr/>
          <a:lstStyle/>
          <a:p>
            <a:r>
              <a:rPr lang="en-US" dirty="0"/>
              <a:t>The Orange Game</a:t>
            </a:r>
          </a:p>
        </p:txBody>
      </p:sp>
      <p:sp>
        <p:nvSpPr>
          <p:cNvPr id="3" name="Subtitle 2">
            <a:extLst>
              <a:ext uri="{FF2B5EF4-FFF2-40B4-BE49-F238E27FC236}">
                <a16:creationId xmlns:a16="http://schemas.microsoft.com/office/drawing/2014/main" id="{F330E561-9088-03ED-6573-48EA52AF92AC}"/>
              </a:ext>
            </a:extLst>
          </p:cNvPr>
          <p:cNvSpPr>
            <a:spLocks noGrp="1"/>
          </p:cNvSpPr>
          <p:nvPr>
            <p:ph type="subTitle" idx="1"/>
          </p:nvPr>
        </p:nvSpPr>
        <p:spPr/>
        <p:txBody>
          <a:bodyPr/>
          <a:lstStyle/>
          <a:p>
            <a:r>
              <a:rPr lang="en-US" dirty="0"/>
              <a:t>CS Unplugged Activity – Routing &amp; Deadlock</a:t>
            </a:r>
          </a:p>
        </p:txBody>
      </p:sp>
    </p:spTree>
    <p:extLst>
      <p:ext uri="{BB962C8B-B14F-4D97-AF65-F5344CB8AC3E}">
        <p14:creationId xmlns:p14="http://schemas.microsoft.com/office/powerpoint/2010/main" val="2910068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00B9-7FE4-9CF0-BA95-5BE5B46454F3}"/>
              </a:ext>
            </a:extLst>
          </p:cNvPr>
          <p:cNvSpPr>
            <a:spLocks noGrp="1"/>
          </p:cNvSpPr>
          <p:nvPr>
            <p:ph type="ctrTitle"/>
          </p:nvPr>
        </p:nvSpPr>
        <p:spPr/>
        <p:txBody>
          <a:bodyPr/>
          <a:lstStyle/>
          <a:p>
            <a:r>
              <a:rPr lang="en-US" dirty="0"/>
              <a:t>The </a:t>
            </a:r>
            <a:r>
              <a:rPr lang="en-US" strike="sngStrike" dirty="0"/>
              <a:t>Orange</a:t>
            </a:r>
            <a:r>
              <a:rPr lang="en-US" dirty="0"/>
              <a:t> Game</a:t>
            </a:r>
          </a:p>
        </p:txBody>
      </p:sp>
      <p:sp>
        <p:nvSpPr>
          <p:cNvPr id="3" name="Subtitle 2">
            <a:extLst>
              <a:ext uri="{FF2B5EF4-FFF2-40B4-BE49-F238E27FC236}">
                <a16:creationId xmlns:a16="http://schemas.microsoft.com/office/drawing/2014/main" id="{F330E561-9088-03ED-6573-48EA52AF92AC}"/>
              </a:ext>
            </a:extLst>
          </p:cNvPr>
          <p:cNvSpPr>
            <a:spLocks noGrp="1"/>
          </p:cNvSpPr>
          <p:nvPr>
            <p:ph type="subTitle" idx="1"/>
          </p:nvPr>
        </p:nvSpPr>
        <p:spPr/>
        <p:txBody>
          <a:bodyPr/>
          <a:lstStyle/>
          <a:p>
            <a:r>
              <a:rPr lang="en-US" dirty="0"/>
              <a:t>CS Unplugged Activity – Routing &amp; Deadlock</a:t>
            </a:r>
          </a:p>
        </p:txBody>
      </p:sp>
      <p:sp>
        <p:nvSpPr>
          <p:cNvPr id="4" name="Title 1">
            <a:extLst>
              <a:ext uri="{FF2B5EF4-FFF2-40B4-BE49-F238E27FC236}">
                <a16:creationId xmlns:a16="http://schemas.microsoft.com/office/drawing/2014/main" id="{E85F3C10-5094-CF4B-2EAD-28DE645568D3}"/>
              </a:ext>
            </a:extLst>
          </p:cNvPr>
          <p:cNvSpPr txBox="1">
            <a:spLocks/>
          </p:cNvSpPr>
          <p:nvPr/>
        </p:nvSpPr>
        <p:spPr>
          <a:xfrm rot="20985350">
            <a:off x="4802124" y="1662049"/>
            <a:ext cx="2587753" cy="114630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accent1"/>
                </a:solidFill>
                <a:latin typeface="+mj-lt"/>
                <a:ea typeface="+mj-ea"/>
                <a:cs typeface="+mj-cs"/>
              </a:defRPr>
            </a:lvl1pPr>
          </a:lstStyle>
          <a:p>
            <a:r>
              <a:rPr lang="en-US" i="1" dirty="0">
                <a:solidFill>
                  <a:srgbClr val="ED7745"/>
                </a:solidFill>
                <a:latin typeface="Dreaming Outloud Pro" panose="020F0502020204030204" pitchFamily="66" charset="0"/>
                <a:cs typeface="Dreaming Outloud Pro" panose="020F0502020204030204" pitchFamily="66" charset="0"/>
              </a:rPr>
              <a:t>duck</a:t>
            </a:r>
          </a:p>
        </p:txBody>
      </p:sp>
      <p:pic>
        <p:nvPicPr>
          <p:cNvPr id="1026" name="Picture 2" descr="Yellow Duck Icon Stock Illustration - Download Image Now - Rubber Duck, Duck  - Bird, Vector - iStock">
            <a:extLst>
              <a:ext uri="{FF2B5EF4-FFF2-40B4-BE49-F238E27FC236}">
                <a16:creationId xmlns:a16="http://schemas.microsoft.com/office/drawing/2014/main" id="{EDE333E7-B628-6CF3-1049-F6B7165730FB}"/>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770296">
            <a:off x="9225454" y="832419"/>
            <a:ext cx="2055429" cy="2055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1026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096C7-7E13-AAB2-9E44-A97ADCEF43E9}"/>
              </a:ext>
            </a:extLst>
          </p:cNvPr>
          <p:cNvSpPr>
            <a:spLocks noGrp="1"/>
          </p:cNvSpPr>
          <p:nvPr>
            <p:ph type="title"/>
          </p:nvPr>
        </p:nvSpPr>
        <p:spPr/>
        <p:txBody>
          <a:bodyPr/>
          <a:lstStyle/>
          <a:p>
            <a:r>
              <a:rPr lang="en-US" dirty="0"/>
              <a:t>Supplies 	</a:t>
            </a:r>
          </a:p>
        </p:txBody>
      </p:sp>
      <p:sp>
        <p:nvSpPr>
          <p:cNvPr id="3" name="Content Placeholder 2">
            <a:extLst>
              <a:ext uri="{FF2B5EF4-FFF2-40B4-BE49-F238E27FC236}">
                <a16:creationId xmlns:a16="http://schemas.microsoft.com/office/drawing/2014/main" id="{06A159E5-97D2-0F79-F400-8C941EDD90C5}"/>
              </a:ext>
            </a:extLst>
          </p:cNvPr>
          <p:cNvSpPr>
            <a:spLocks noGrp="1"/>
          </p:cNvSpPr>
          <p:nvPr>
            <p:ph idx="1"/>
          </p:nvPr>
        </p:nvSpPr>
        <p:spPr/>
        <p:txBody>
          <a:bodyPr/>
          <a:lstStyle/>
          <a:p>
            <a:r>
              <a:rPr lang="en-US" b="1" dirty="0"/>
              <a:t>Name tag</a:t>
            </a:r>
          </a:p>
          <a:p>
            <a:r>
              <a:rPr lang="en-US" b="1" dirty="0"/>
              <a:t>Ducks </a:t>
            </a:r>
          </a:p>
          <a:p>
            <a:r>
              <a:rPr lang="en-US" b="1" dirty="0"/>
              <a:t>Houses</a:t>
            </a:r>
          </a:p>
          <a:p>
            <a:endParaRPr lang="en-US" dirty="0"/>
          </a:p>
          <a:p>
            <a:endParaRPr lang="en-US" dirty="0"/>
          </a:p>
        </p:txBody>
      </p:sp>
    </p:spTree>
    <p:extLst>
      <p:ext uri="{BB962C8B-B14F-4D97-AF65-F5344CB8AC3E}">
        <p14:creationId xmlns:p14="http://schemas.microsoft.com/office/powerpoint/2010/main" val="4176850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FE3A8-3702-7CF5-2068-344DC8D929A8}"/>
              </a:ext>
            </a:extLst>
          </p:cNvPr>
          <p:cNvSpPr>
            <a:spLocks noGrp="1"/>
          </p:cNvSpPr>
          <p:nvPr>
            <p:ph type="title"/>
          </p:nvPr>
        </p:nvSpPr>
        <p:spPr/>
        <p:txBody>
          <a:bodyPr/>
          <a:lstStyle/>
          <a:p>
            <a:r>
              <a:rPr lang="en-US" dirty="0"/>
              <a:t>Getting Started</a:t>
            </a:r>
          </a:p>
        </p:txBody>
      </p:sp>
      <p:sp>
        <p:nvSpPr>
          <p:cNvPr id="3" name="Content Placeholder 2">
            <a:extLst>
              <a:ext uri="{FF2B5EF4-FFF2-40B4-BE49-F238E27FC236}">
                <a16:creationId xmlns:a16="http://schemas.microsoft.com/office/drawing/2014/main" id="{79852643-1B31-5D9C-5FC2-3DEFA0140267}"/>
              </a:ext>
            </a:extLst>
          </p:cNvPr>
          <p:cNvSpPr>
            <a:spLocks noGrp="1"/>
          </p:cNvSpPr>
          <p:nvPr>
            <p:ph idx="1"/>
          </p:nvPr>
        </p:nvSpPr>
        <p:spPr/>
        <p:txBody>
          <a:bodyPr/>
          <a:lstStyle/>
          <a:p>
            <a:r>
              <a:rPr lang="en-US" dirty="0"/>
              <a:t>Take a pair of ducks with the same color from your group’s set. Write the color of your ducks on your nametag and place it on your shirt so others can easily see your color.</a:t>
            </a:r>
          </a:p>
          <a:p>
            <a:r>
              <a:rPr lang="en-US" dirty="0"/>
              <a:t>Place all the ducks in the center of the table. Then, each player takes two ducks from the center – they must be two different colors, and neither can be their original color.</a:t>
            </a:r>
          </a:p>
          <a:p>
            <a:r>
              <a:rPr lang="en-US" dirty="0"/>
              <a:t>Hold one duck in each hand. Randomly select one member from your group to place one of their ducks in the center of the table, this duck is removed from play.</a:t>
            </a:r>
          </a:p>
          <a:p>
            <a:endParaRPr lang="en-US" dirty="0"/>
          </a:p>
        </p:txBody>
      </p:sp>
    </p:spTree>
    <p:extLst>
      <p:ext uri="{BB962C8B-B14F-4D97-AF65-F5344CB8AC3E}">
        <p14:creationId xmlns:p14="http://schemas.microsoft.com/office/powerpoint/2010/main" val="2419001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78B3E-2F72-7BD5-EDE9-8362C282DC87}"/>
              </a:ext>
            </a:extLst>
          </p:cNvPr>
          <p:cNvSpPr>
            <a:spLocks noGrp="1"/>
          </p:cNvSpPr>
          <p:nvPr>
            <p:ph type="title"/>
          </p:nvPr>
        </p:nvSpPr>
        <p:spPr/>
        <p:txBody>
          <a:bodyPr/>
          <a:lstStyle/>
          <a:p>
            <a:r>
              <a:rPr lang="en-US" dirty="0"/>
              <a:t>Game Rules</a:t>
            </a:r>
          </a:p>
        </p:txBody>
      </p:sp>
      <p:sp>
        <p:nvSpPr>
          <p:cNvPr id="3" name="Content Placeholder 2">
            <a:extLst>
              <a:ext uri="{FF2B5EF4-FFF2-40B4-BE49-F238E27FC236}">
                <a16:creationId xmlns:a16="http://schemas.microsoft.com/office/drawing/2014/main" id="{193368D9-6C0E-1F92-5022-E0F291C59404}"/>
              </a:ext>
            </a:extLst>
          </p:cNvPr>
          <p:cNvSpPr>
            <a:spLocks noGrp="1"/>
          </p:cNvSpPr>
          <p:nvPr>
            <p:ph idx="1"/>
          </p:nvPr>
        </p:nvSpPr>
        <p:spPr/>
        <p:txBody>
          <a:bodyPr>
            <a:normAutofit/>
          </a:bodyPr>
          <a:lstStyle/>
          <a:p>
            <a:pPr marL="0" indent="0">
              <a:buNone/>
            </a:pPr>
            <a:r>
              <a:rPr lang="en-US" dirty="0"/>
              <a:t>Pass the ducks around the table, one pass at a time, until all players have their colored ducks. The player whose duck is out of play will end with only one duck.</a:t>
            </a:r>
          </a:p>
          <a:p>
            <a:pPr marL="0" indent="0">
              <a:buNone/>
            </a:pPr>
            <a:r>
              <a:rPr lang="en-US" dirty="0"/>
              <a:t>Only one duck can be held in a hand, and a duck can be passed to either empty hand of a direct neighbor.</a:t>
            </a:r>
          </a:p>
        </p:txBody>
      </p:sp>
    </p:spTree>
    <p:extLst>
      <p:ext uri="{BB962C8B-B14F-4D97-AF65-F5344CB8AC3E}">
        <p14:creationId xmlns:p14="http://schemas.microsoft.com/office/powerpoint/2010/main" val="3970556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78B3E-2F72-7BD5-EDE9-8362C282DC87}"/>
              </a:ext>
            </a:extLst>
          </p:cNvPr>
          <p:cNvSpPr>
            <a:spLocks noGrp="1"/>
          </p:cNvSpPr>
          <p:nvPr>
            <p:ph type="title"/>
          </p:nvPr>
        </p:nvSpPr>
        <p:spPr/>
        <p:txBody>
          <a:bodyPr/>
          <a:lstStyle/>
          <a:p>
            <a:r>
              <a:rPr lang="en-US" dirty="0"/>
              <a:t>Game Rules</a:t>
            </a:r>
          </a:p>
        </p:txBody>
      </p:sp>
      <p:sp>
        <p:nvSpPr>
          <p:cNvPr id="3" name="Content Placeholder 2">
            <a:extLst>
              <a:ext uri="{FF2B5EF4-FFF2-40B4-BE49-F238E27FC236}">
                <a16:creationId xmlns:a16="http://schemas.microsoft.com/office/drawing/2014/main" id="{193368D9-6C0E-1F92-5022-E0F291C59404}"/>
              </a:ext>
            </a:extLst>
          </p:cNvPr>
          <p:cNvSpPr>
            <a:spLocks noGrp="1"/>
          </p:cNvSpPr>
          <p:nvPr>
            <p:ph idx="1"/>
          </p:nvPr>
        </p:nvSpPr>
        <p:spPr/>
        <p:txBody>
          <a:bodyPr>
            <a:normAutofit/>
          </a:bodyPr>
          <a:lstStyle/>
          <a:p>
            <a:pPr marL="0" indent="0">
              <a:buNone/>
            </a:pPr>
            <a:r>
              <a:rPr lang="en-US" dirty="0"/>
              <a:t>Pass the ducks around the table, one pass at a time, until all players have their colored ducks. The player whose duck is out of play will end with only one duck.</a:t>
            </a:r>
          </a:p>
          <a:p>
            <a:pPr marL="0" indent="0">
              <a:buNone/>
            </a:pPr>
            <a:r>
              <a:rPr lang="en-US" dirty="0"/>
              <a:t>Only one duck can be held in a hand, and a duck can be passed to either empty hand of a direct neighbor.</a:t>
            </a:r>
          </a:p>
          <a:p>
            <a:pPr marL="0" indent="0">
              <a:buNone/>
            </a:pPr>
            <a:endParaRPr lang="en-US" dirty="0"/>
          </a:p>
          <a:p>
            <a:pPr marL="0" indent="0" algn="ctr">
              <a:buNone/>
            </a:pPr>
            <a:r>
              <a:rPr lang="en-US" dirty="0"/>
              <a:t>That’s it – </a:t>
            </a:r>
            <a:r>
              <a:rPr lang="en-US" sz="4000" dirty="0">
                <a:solidFill>
                  <a:srgbClr val="00B050"/>
                </a:solidFill>
              </a:rPr>
              <a:t>GO!</a:t>
            </a:r>
            <a:endParaRPr lang="en-US" dirty="0">
              <a:solidFill>
                <a:srgbClr val="00B050"/>
              </a:solidFill>
            </a:endParaRPr>
          </a:p>
          <a:p>
            <a:pPr marL="0" indent="0">
              <a:buNone/>
            </a:pPr>
            <a:endParaRPr lang="en-US" dirty="0"/>
          </a:p>
          <a:p>
            <a:pPr marL="0" indent="0">
              <a:buNone/>
            </a:pPr>
            <a:endParaRPr lang="en-US" dirty="0"/>
          </a:p>
          <a:p>
            <a:pPr marL="0" indent="0" algn="r">
              <a:buNone/>
            </a:pPr>
            <a:r>
              <a:rPr lang="en-US" dirty="0"/>
              <a:t>This is about group problem solving – </a:t>
            </a:r>
            <a:r>
              <a:rPr lang="en-US" dirty="0">
                <a:solidFill>
                  <a:schemeClr val="accent6"/>
                </a:solidFill>
              </a:rPr>
              <a:t>communication is key</a:t>
            </a:r>
            <a:r>
              <a:rPr lang="en-US" dirty="0"/>
              <a:t>!</a:t>
            </a:r>
          </a:p>
          <a:p>
            <a:pPr marL="0" indent="0" algn="ctr">
              <a:buNone/>
            </a:pPr>
            <a:endParaRPr lang="en-US" dirty="0"/>
          </a:p>
          <a:p>
            <a:pPr marL="0" indent="0">
              <a:buNone/>
            </a:pPr>
            <a:endParaRPr lang="en-US" dirty="0"/>
          </a:p>
        </p:txBody>
      </p:sp>
    </p:spTree>
    <p:extLst>
      <p:ext uri="{BB962C8B-B14F-4D97-AF65-F5344CB8AC3E}">
        <p14:creationId xmlns:p14="http://schemas.microsoft.com/office/powerpoint/2010/main" val="2084270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92CAC-01B3-28E4-9E3E-5E384A678825}"/>
              </a:ext>
            </a:extLst>
          </p:cNvPr>
          <p:cNvSpPr>
            <a:spLocks noGrp="1"/>
          </p:cNvSpPr>
          <p:nvPr>
            <p:ph type="title"/>
          </p:nvPr>
        </p:nvSpPr>
        <p:spPr/>
        <p:txBody>
          <a:bodyPr/>
          <a:lstStyle/>
          <a:p>
            <a:r>
              <a:rPr lang="en-US" dirty="0"/>
              <a:t>Debrief &amp; Discussion</a:t>
            </a:r>
          </a:p>
        </p:txBody>
      </p:sp>
      <p:sp>
        <p:nvSpPr>
          <p:cNvPr id="6" name="Content Placeholder 5">
            <a:extLst>
              <a:ext uri="{FF2B5EF4-FFF2-40B4-BE49-F238E27FC236}">
                <a16:creationId xmlns:a16="http://schemas.microsoft.com/office/drawing/2014/main" id="{1DDEE149-8053-EADC-5BF5-C30D59C05A1B}"/>
              </a:ext>
            </a:extLst>
          </p:cNvPr>
          <p:cNvSpPr>
            <a:spLocks noGrp="1"/>
          </p:cNvSpPr>
          <p:nvPr>
            <p:ph idx="1"/>
          </p:nvPr>
        </p:nvSpPr>
        <p:spPr>
          <a:xfrm>
            <a:off x="352300" y="1710047"/>
            <a:ext cx="10502735" cy="4897922"/>
          </a:xfrm>
        </p:spPr>
        <p:txBody>
          <a:bodyPr>
            <a:normAutofit/>
          </a:bodyPr>
          <a:lstStyle/>
          <a:p>
            <a:pPr marL="514350" indent="-514350">
              <a:buAutoNum type="arabicPeriod"/>
            </a:pPr>
            <a:r>
              <a:rPr lang="en-US" dirty="0"/>
              <a:t>How did you solve this problem?</a:t>
            </a:r>
          </a:p>
          <a:p>
            <a:pPr marL="514350" indent="-514350">
              <a:buAutoNum type="arabicPeriod"/>
            </a:pPr>
            <a:r>
              <a:rPr lang="en-US" dirty="0"/>
              <a:t>What challenges did your group run into? What worked well?</a:t>
            </a:r>
          </a:p>
          <a:p>
            <a:pPr marL="514350" indent="-514350">
              <a:buAutoNum type="arabicPeriod"/>
            </a:pPr>
            <a:r>
              <a:rPr lang="en-US" dirty="0"/>
              <a:t>How would you approach this problem if you were to do it again?</a:t>
            </a:r>
          </a:p>
          <a:p>
            <a:pPr marL="514350" indent="-514350">
              <a:buAutoNum type="arabicPeriod"/>
            </a:pPr>
            <a:r>
              <a:rPr lang="en-US" dirty="0"/>
              <a:t>Did you find the best solution? How do you know? If you didn’t, what might it be?</a:t>
            </a:r>
          </a:p>
          <a:p>
            <a:pPr marL="514350" indent="-514350">
              <a:buAutoNum type="arabicPeriod"/>
            </a:pPr>
            <a:endParaRPr lang="en-US" dirty="0"/>
          </a:p>
          <a:p>
            <a:pPr marL="514350" indent="-514350">
              <a:buAutoNum type="arabicPeriod"/>
            </a:pPr>
            <a:endParaRPr lang="en-US" dirty="0"/>
          </a:p>
          <a:p>
            <a:pPr marL="0" indent="0">
              <a:buNone/>
            </a:pPr>
            <a:r>
              <a:rPr lang="en-US" dirty="0"/>
              <a:t>	Bonus: </a:t>
            </a:r>
            <a:r>
              <a:rPr lang="en-US" dirty="0">
                <a:solidFill>
                  <a:schemeClr val="accent6"/>
                </a:solidFill>
              </a:rPr>
              <a:t>Was this computer science?</a:t>
            </a:r>
          </a:p>
        </p:txBody>
      </p:sp>
      <p:pic>
        <p:nvPicPr>
          <p:cNvPr id="2050" name="Picture 2" descr="Reader Rubber Duck | Buy premium rubber ducks worldwide">
            <a:extLst>
              <a:ext uri="{FF2B5EF4-FFF2-40B4-BE49-F238E27FC236}">
                <a16:creationId xmlns:a16="http://schemas.microsoft.com/office/drawing/2014/main" id="{397866B8-5B1F-AD41-E3FE-07AC1D7D1E0B}"/>
              </a:ext>
            </a:extLst>
          </p:cNvPr>
          <p:cNvPicPr>
            <a:picLocks noChangeAspect="1" noChangeArrowheads="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15886" t="15587" r="19545" b="20812"/>
          <a:stretch/>
        </p:blipFill>
        <p:spPr bwMode="auto">
          <a:xfrm>
            <a:off x="7340424" y="4035973"/>
            <a:ext cx="2383747" cy="2347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678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92CAC-01B3-28E4-9E3E-5E384A678825}"/>
              </a:ext>
            </a:extLst>
          </p:cNvPr>
          <p:cNvSpPr>
            <a:spLocks noGrp="1"/>
          </p:cNvSpPr>
          <p:nvPr>
            <p:ph type="title"/>
          </p:nvPr>
        </p:nvSpPr>
        <p:spPr>
          <a:xfrm>
            <a:off x="339436" y="250031"/>
            <a:ext cx="10515600" cy="1163133"/>
          </a:xfrm>
        </p:spPr>
        <p:txBody>
          <a:bodyPr/>
          <a:lstStyle/>
          <a:p>
            <a:r>
              <a:rPr lang="en-US" dirty="0"/>
              <a:t>Debrief &amp; Discussion</a:t>
            </a:r>
          </a:p>
        </p:txBody>
      </p:sp>
      <p:sp>
        <p:nvSpPr>
          <p:cNvPr id="4" name="Content Placeholder 3">
            <a:extLst>
              <a:ext uri="{FF2B5EF4-FFF2-40B4-BE49-F238E27FC236}">
                <a16:creationId xmlns:a16="http://schemas.microsoft.com/office/drawing/2014/main" id="{987A5D56-E115-18BA-5478-C03162A951A3}"/>
              </a:ext>
            </a:extLst>
          </p:cNvPr>
          <p:cNvSpPr>
            <a:spLocks noGrp="1"/>
          </p:cNvSpPr>
          <p:nvPr>
            <p:ph idx="1"/>
          </p:nvPr>
        </p:nvSpPr>
        <p:spPr/>
        <p:txBody>
          <a:bodyPr/>
          <a:lstStyle/>
          <a:p>
            <a:pPr marL="0" indent="0">
              <a:buNone/>
            </a:pPr>
            <a:r>
              <a:rPr lang="en-US" dirty="0"/>
              <a:t>Key Concepts: Deadlock, Cooperative Problem Solving, Logical Reasoning</a:t>
            </a:r>
          </a:p>
          <a:p>
            <a:pPr marL="0" indent="0">
              <a:buNone/>
            </a:pPr>
            <a:r>
              <a:rPr lang="en-US" dirty="0"/>
              <a:t>Routing and deadlock are common in many networks such as road systems, telephone and computer systems.</a:t>
            </a:r>
          </a:p>
          <a:p>
            <a:pPr lvl="1"/>
            <a:r>
              <a:rPr lang="en-US" dirty="0"/>
              <a:t>Traffic congestion can lead to deadlock where no one can move their car.</a:t>
            </a:r>
          </a:p>
          <a:p>
            <a:pPr lvl="1"/>
            <a:r>
              <a:rPr lang="en-US" dirty="0"/>
              <a:t>Parallel computing involves solving many problems like the Orange Game continuously to avoid deadlock in the network.</a:t>
            </a:r>
          </a:p>
        </p:txBody>
      </p:sp>
      <p:pic>
        <p:nvPicPr>
          <p:cNvPr id="5" name="Picture 4" descr="Routing and Deadlock">
            <a:extLst>
              <a:ext uri="{FF2B5EF4-FFF2-40B4-BE49-F238E27FC236}">
                <a16:creationId xmlns:a16="http://schemas.microsoft.com/office/drawing/2014/main" id="{AB30F485-16EF-D2D1-53D4-FEFED26A9E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9545" y="4561816"/>
            <a:ext cx="3455504" cy="19828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ternet routing protocol (article) | Khan Academy">
            <a:extLst>
              <a:ext uri="{FF2B5EF4-FFF2-40B4-BE49-F238E27FC236}">
                <a16:creationId xmlns:a16="http://schemas.microsoft.com/office/drawing/2014/main" id="{6E9F7C8C-0F4C-52FE-6602-6BC6FEC21D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915" y="4955135"/>
            <a:ext cx="3343275" cy="1362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5772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67AB8-CC07-DE54-1F90-7CA460B7C7F7}"/>
              </a:ext>
            </a:extLst>
          </p:cNvPr>
          <p:cNvSpPr>
            <a:spLocks noGrp="1"/>
          </p:cNvSpPr>
          <p:nvPr>
            <p:ph type="title"/>
          </p:nvPr>
        </p:nvSpPr>
        <p:spPr/>
        <p:txBody>
          <a:bodyPr/>
          <a:lstStyle/>
          <a:p>
            <a:r>
              <a:rPr lang="en-US" dirty="0"/>
              <a:t>Extending the Learning</a:t>
            </a:r>
          </a:p>
        </p:txBody>
      </p:sp>
      <p:sp>
        <p:nvSpPr>
          <p:cNvPr id="3" name="Content Placeholder 2">
            <a:extLst>
              <a:ext uri="{FF2B5EF4-FFF2-40B4-BE49-F238E27FC236}">
                <a16:creationId xmlns:a16="http://schemas.microsoft.com/office/drawing/2014/main" id="{B24AECA7-46A0-3C38-3E14-0927592C5A4B}"/>
              </a:ext>
            </a:extLst>
          </p:cNvPr>
          <p:cNvSpPr>
            <a:spLocks noGrp="1"/>
          </p:cNvSpPr>
          <p:nvPr>
            <p:ph idx="1"/>
          </p:nvPr>
        </p:nvSpPr>
        <p:spPr/>
        <p:txBody>
          <a:bodyPr/>
          <a:lstStyle/>
          <a:p>
            <a:r>
              <a:rPr lang="en-US" dirty="0"/>
              <a:t>How might the process change with different numbers of people? Are there other rules that can make the game easier?</a:t>
            </a:r>
          </a:p>
          <a:p>
            <a:r>
              <a:rPr lang="en-US" dirty="0"/>
              <a:t>What about different configurations?</a:t>
            </a:r>
          </a:p>
        </p:txBody>
      </p:sp>
      <p:pic>
        <p:nvPicPr>
          <p:cNvPr id="5" name="Picture 4">
            <a:extLst>
              <a:ext uri="{FF2B5EF4-FFF2-40B4-BE49-F238E27FC236}">
                <a16:creationId xmlns:a16="http://schemas.microsoft.com/office/drawing/2014/main" id="{DBC0AFF0-2D1D-B0B0-827C-2E673E4E94D3}"/>
              </a:ext>
            </a:extLst>
          </p:cNvPr>
          <p:cNvPicPr>
            <a:picLocks noChangeAspect="1"/>
          </p:cNvPicPr>
          <p:nvPr/>
        </p:nvPicPr>
        <p:blipFill>
          <a:blip r:embed="rId2"/>
          <a:stretch>
            <a:fillRect/>
          </a:stretch>
        </p:blipFill>
        <p:spPr>
          <a:xfrm>
            <a:off x="412135" y="3225492"/>
            <a:ext cx="3756825" cy="2036274"/>
          </a:xfrm>
          <a:prstGeom prst="rect">
            <a:avLst/>
          </a:prstGeom>
        </p:spPr>
      </p:pic>
      <p:pic>
        <p:nvPicPr>
          <p:cNvPr id="7" name="Picture 6">
            <a:extLst>
              <a:ext uri="{FF2B5EF4-FFF2-40B4-BE49-F238E27FC236}">
                <a16:creationId xmlns:a16="http://schemas.microsoft.com/office/drawing/2014/main" id="{7873C936-862F-DFF1-205F-335EAE9943A0}"/>
              </a:ext>
            </a:extLst>
          </p:cNvPr>
          <p:cNvPicPr>
            <a:picLocks noChangeAspect="1"/>
          </p:cNvPicPr>
          <p:nvPr/>
        </p:nvPicPr>
        <p:blipFill>
          <a:blip r:embed="rId3"/>
          <a:stretch>
            <a:fillRect/>
          </a:stretch>
        </p:blipFill>
        <p:spPr>
          <a:xfrm>
            <a:off x="4168960" y="4935587"/>
            <a:ext cx="3087474" cy="1672382"/>
          </a:xfrm>
          <a:prstGeom prst="rect">
            <a:avLst/>
          </a:prstGeom>
        </p:spPr>
      </p:pic>
      <p:pic>
        <p:nvPicPr>
          <p:cNvPr id="9" name="Picture 8">
            <a:extLst>
              <a:ext uri="{FF2B5EF4-FFF2-40B4-BE49-F238E27FC236}">
                <a16:creationId xmlns:a16="http://schemas.microsoft.com/office/drawing/2014/main" id="{2F6B5FF2-B4DD-BB24-C770-5D24F07DC48D}"/>
              </a:ext>
            </a:extLst>
          </p:cNvPr>
          <p:cNvPicPr>
            <a:picLocks noChangeAspect="1"/>
          </p:cNvPicPr>
          <p:nvPr/>
        </p:nvPicPr>
        <p:blipFill>
          <a:blip r:embed="rId4"/>
          <a:stretch>
            <a:fillRect/>
          </a:stretch>
        </p:blipFill>
        <p:spPr>
          <a:xfrm>
            <a:off x="6517002" y="2711055"/>
            <a:ext cx="4046024" cy="2224532"/>
          </a:xfrm>
          <a:prstGeom prst="rect">
            <a:avLst/>
          </a:prstGeom>
        </p:spPr>
      </p:pic>
    </p:spTree>
    <p:extLst>
      <p:ext uri="{BB962C8B-B14F-4D97-AF65-F5344CB8AC3E}">
        <p14:creationId xmlns:p14="http://schemas.microsoft.com/office/powerpoint/2010/main" val="401963003"/>
      </p:ext>
    </p:extLst>
  </p:cSld>
  <p:clrMapOvr>
    <a:masterClrMapping/>
  </p:clrMapOvr>
</p:sld>
</file>

<file path=ppt/theme/theme1.xml><?xml version="1.0" encoding="utf-8"?>
<a:theme xmlns:a="http://schemas.openxmlformats.org/drawingml/2006/main" name="Office Theme">
  <a:themeElements>
    <a:clrScheme name="Rutgers">
      <a:dk1>
        <a:srgbClr val="000000"/>
      </a:dk1>
      <a:lt1>
        <a:srgbClr val="FFFFFF"/>
      </a:lt1>
      <a:dk2>
        <a:srgbClr val="262022"/>
      </a:dk2>
      <a:lt2>
        <a:srgbClr val="E5E6E7"/>
      </a:lt2>
      <a:accent1>
        <a:srgbClr val="C71F2D"/>
      </a:accent1>
      <a:accent2>
        <a:srgbClr val="5F6A72"/>
      </a:accent2>
      <a:accent3>
        <a:srgbClr val="000A4E"/>
      </a:accent3>
      <a:accent4>
        <a:srgbClr val="BD9D78"/>
      </a:accent4>
      <a:accent5>
        <a:srgbClr val="92D5E6"/>
      </a:accent5>
      <a:accent6>
        <a:srgbClr val="5E8BB0"/>
      </a:accent6>
      <a:hlink>
        <a:srgbClr val="5F6A72"/>
      </a:hlink>
      <a:folHlink>
        <a:srgbClr val="5F6A72"/>
      </a:folHlink>
    </a:clrScheme>
    <a:fontScheme name="Custom 4">
      <a:majorFont>
        <a:latin typeface="Calibri Light"/>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SP PowerPoint Template" id="{C153020E-1581-4727-9EC3-47E40C79A8F2}" vid="{02FEBE2E-092B-4F55-8508-D4ACC6CD9D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974E97770FBD43A02DFD71E4FE56FF" ma:contentTypeVersion="11" ma:contentTypeDescription="Create a new document." ma:contentTypeScope="" ma:versionID="66989df541d1cc950022adec4c75af3d">
  <xsd:schema xmlns:xsd="http://www.w3.org/2001/XMLSchema" xmlns:xs="http://www.w3.org/2001/XMLSchema" xmlns:p="http://schemas.microsoft.com/office/2006/metadata/properties" xmlns:ns2="4ffaa57c-3f8c-4b92-b6c5-b29ceb973672" xmlns:ns3="9c16a907-e824-41e1-b1e5-051d3f025b50" targetNamespace="http://schemas.microsoft.com/office/2006/metadata/properties" ma:root="true" ma:fieldsID="0870a3eb1f18435b6872e2660d86adeb" ns2:_="" ns3:_="">
    <xsd:import namespace="4ffaa57c-3f8c-4b92-b6c5-b29ceb973672"/>
    <xsd:import namespace="9c16a907-e824-41e1-b1e5-051d3f025b5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faa57c-3f8c-4b92-b6c5-b29ceb9736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a907-e824-41e1-b1e5-051d3f025b50"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83F768-0B0C-4767-B58B-CBBC30CDB4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faa57c-3f8c-4b92-b6c5-b29ceb973672"/>
    <ds:schemaRef ds:uri="9c16a907-e824-41e1-b1e5-051d3f025b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C3ABCAD-EA62-4859-8E8F-E234BDDB0D21}">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F0DEEEE-ED43-4E7B-9DC4-AC74D31FE7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CESP PowerPoint Template</Template>
  <TotalTime>98</TotalTime>
  <Words>438</Words>
  <Application>Microsoft Office PowerPoint</Application>
  <PresentationFormat>Widescreen</PresentationFormat>
  <Paragraphs>40</Paragraphs>
  <Slides>9</Slides>
  <Notes>0</Notes>
  <HiddenSlides>1</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Dreaming Outloud Pro</vt:lpstr>
      <vt:lpstr>Office Theme</vt:lpstr>
      <vt:lpstr>The Orange Game</vt:lpstr>
      <vt:lpstr>The Orange Game</vt:lpstr>
      <vt:lpstr>Supplies  </vt:lpstr>
      <vt:lpstr>Getting Started</vt:lpstr>
      <vt:lpstr>Game Rules</vt:lpstr>
      <vt:lpstr>Game Rules</vt:lpstr>
      <vt:lpstr>Debrief &amp; Discussion</vt:lpstr>
      <vt:lpstr>Debrief &amp; Discussion</vt:lpstr>
      <vt:lpstr>Extending the Learning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Orange Game</dc:title>
  <dc:creator>David Amiel</dc:creator>
  <cp:lastModifiedBy>Ayra Khan</cp:lastModifiedBy>
  <cp:revision>3</cp:revision>
  <dcterms:created xsi:type="dcterms:W3CDTF">2023-08-30T19:37:54Z</dcterms:created>
  <dcterms:modified xsi:type="dcterms:W3CDTF">2023-08-31T16:46:15Z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0x01010006974E97770FBD43A02DFD71E4FE56FF</vt:lpwstr>
  </property>
</Properties>
</file>