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08" r:id="rId1"/>
  </p:sldMasterIdLst>
  <p:notesMasterIdLst>
    <p:notesMasterId r:id="rId24"/>
  </p:notesMasterIdLst>
  <p:sldIdLst>
    <p:sldId id="256" r:id="rId2"/>
    <p:sldId id="266" r:id="rId3"/>
    <p:sldId id="257" r:id="rId4"/>
    <p:sldId id="258" r:id="rId5"/>
    <p:sldId id="259" r:id="rId6"/>
    <p:sldId id="260" r:id="rId7"/>
    <p:sldId id="261" r:id="rId8"/>
    <p:sldId id="262" r:id="rId9"/>
    <p:sldId id="270" r:id="rId10"/>
    <p:sldId id="264" r:id="rId11"/>
    <p:sldId id="265" r:id="rId12"/>
    <p:sldId id="267" r:id="rId13"/>
    <p:sldId id="268" r:id="rId14"/>
    <p:sldId id="263" r:id="rId15"/>
    <p:sldId id="271" r:id="rId16"/>
    <p:sldId id="272" r:id="rId17"/>
    <p:sldId id="274" r:id="rId18"/>
    <p:sldId id="273" r:id="rId19"/>
    <p:sldId id="275" r:id="rId20"/>
    <p:sldId id="276" r:id="rId21"/>
    <p:sldId id="277" r:id="rId22"/>
    <p:sldId id="278"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319"/>
    <p:restoredTop sz="94695"/>
  </p:normalViewPr>
  <p:slideViewPr>
    <p:cSldViewPr snapToGrid="0">
      <p:cViewPr varScale="1">
        <p:scale>
          <a:sx n="196" d="100"/>
          <a:sy n="196" d="100"/>
        </p:scale>
        <p:origin x="1744" y="4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281C792-AAF6-479C-AC97-C1478AACA84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CFCBE28C-0AA1-491E-A1E6-7DCC092496C1}">
      <dgm:prSet/>
      <dgm:spPr/>
      <dgm:t>
        <a:bodyPr/>
        <a:lstStyle/>
        <a:p>
          <a:r>
            <a:rPr lang="en-US" dirty="0"/>
            <a:t>Important Definitions</a:t>
          </a:r>
        </a:p>
      </dgm:t>
    </dgm:pt>
    <dgm:pt modelId="{DC83E45D-4C38-47D4-A18B-390EC3FD5433}" type="parTrans" cxnId="{611A2037-FF6F-479C-B63C-0C5E122E9499}">
      <dgm:prSet/>
      <dgm:spPr/>
      <dgm:t>
        <a:bodyPr/>
        <a:lstStyle/>
        <a:p>
          <a:endParaRPr lang="en-US"/>
        </a:p>
      </dgm:t>
    </dgm:pt>
    <dgm:pt modelId="{1DF547CE-B0F5-4DDD-83BB-1776BC9E6499}" type="sibTrans" cxnId="{611A2037-FF6F-479C-B63C-0C5E122E9499}">
      <dgm:prSet/>
      <dgm:spPr/>
      <dgm:t>
        <a:bodyPr/>
        <a:lstStyle/>
        <a:p>
          <a:endParaRPr lang="en-US"/>
        </a:p>
      </dgm:t>
    </dgm:pt>
    <dgm:pt modelId="{FC11A01D-6F73-4393-972E-37D7F0DED5DE}">
      <dgm:prSet/>
      <dgm:spPr/>
      <dgm:t>
        <a:bodyPr/>
        <a:lstStyle/>
        <a:p>
          <a:r>
            <a:rPr lang="en-US" dirty="0"/>
            <a:t>Computer Science:  The study and use of computers and computational thinking to solve problems</a:t>
          </a:r>
        </a:p>
      </dgm:t>
      <dgm:extLst>
        <a:ext uri="{E40237B7-FDA0-4F09-8148-C483321AD2D9}">
          <dgm14:cNvPr xmlns:dgm14="http://schemas.microsoft.com/office/drawing/2010/diagram" id="0" name="" descr="Definitions for the terms, computer science, computational, thinking, decomposition, pattern, recognition, algorithm, and abstraction."/>
        </a:ext>
      </dgm:extLst>
    </dgm:pt>
    <dgm:pt modelId="{A71CC5BE-CB4C-4AB9-8436-007F9EA603DE}" type="parTrans" cxnId="{D93124CB-8293-4433-8231-9121C1C1692B}">
      <dgm:prSet/>
      <dgm:spPr/>
      <dgm:t>
        <a:bodyPr/>
        <a:lstStyle/>
        <a:p>
          <a:endParaRPr lang="en-US"/>
        </a:p>
      </dgm:t>
    </dgm:pt>
    <dgm:pt modelId="{C22DBF07-785E-4E3D-9C5A-2257513A812F}" type="sibTrans" cxnId="{D93124CB-8293-4433-8231-9121C1C1692B}">
      <dgm:prSet/>
      <dgm:spPr/>
      <dgm:t>
        <a:bodyPr/>
        <a:lstStyle/>
        <a:p>
          <a:endParaRPr lang="en-US"/>
        </a:p>
      </dgm:t>
    </dgm:pt>
    <dgm:pt modelId="{FF1ABBF8-3B1C-4068-9AA1-BB617E7CF4E1}">
      <dgm:prSet/>
      <dgm:spPr/>
      <dgm:t>
        <a:bodyPr/>
        <a:lstStyle/>
        <a:p>
          <a:r>
            <a:rPr lang="en-US" dirty="0"/>
            <a:t>Computational Thinking: A set of skills that help to set up a problem in a way that a computer can help you solve it</a:t>
          </a:r>
        </a:p>
      </dgm:t>
    </dgm:pt>
    <dgm:pt modelId="{C48633E4-C5D1-43F4-AEB2-17CF1EFF0170}" type="parTrans" cxnId="{0DA9BFAB-99A7-4544-AF13-CF37DA9B8F22}">
      <dgm:prSet/>
      <dgm:spPr/>
      <dgm:t>
        <a:bodyPr/>
        <a:lstStyle/>
        <a:p>
          <a:endParaRPr lang="en-US"/>
        </a:p>
      </dgm:t>
    </dgm:pt>
    <dgm:pt modelId="{B5C230AB-8434-4160-A40B-2066FAC6FB1D}" type="sibTrans" cxnId="{0DA9BFAB-99A7-4544-AF13-CF37DA9B8F22}">
      <dgm:prSet/>
      <dgm:spPr/>
      <dgm:t>
        <a:bodyPr/>
        <a:lstStyle/>
        <a:p>
          <a:endParaRPr lang="en-US"/>
        </a:p>
      </dgm:t>
    </dgm:pt>
    <dgm:pt modelId="{1DE3CCB1-F05E-43F6-8B11-FAD08BFC5CE3}">
      <dgm:prSet/>
      <dgm:spPr/>
      <dgm:t>
        <a:bodyPr/>
        <a:lstStyle/>
        <a:p>
          <a:r>
            <a:rPr lang="en-US" dirty="0"/>
            <a:t>Decomposition: Breaking a problem down into smaller, more manageable parts</a:t>
          </a:r>
        </a:p>
      </dgm:t>
    </dgm:pt>
    <dgm:pt modelId="{9A7C57E1-B19B-487F-8905-C385994E4DCD}" type="parTrans" cxnId="{EA9BFBBE-BF25-4AF1-B0DB-9BC8E2BCCF0F}">
      <dgm:prSet/>
      <dgm:spPr/>
      <dgm:t>
        <a:bodyPr/>
        <a:lstStyle/>
        <a:p>
          <a:endParaRPr lang="en-US"/>
        </a:p>
      </dgm:t>
    </dgm:pt>
    <dgm:pt modelId="{20DEB1B8-C07D-4AB1-9036-C7760913F5A8}" type="sibTrans" cxnId="{EA9BFBBE-BF25-4AF1-B0DB-9BC8E2BCCF0F}">
      <dgm:prSet/>
      <dgm:spPr/>
      <dgm:t>
        <a:bodyPr/>
        <a:lstStyle/>
        <a:p>
          <a:endParaRPr lang="en-US"/>
        </a:p>
      </dgm:t>
    </dgm:pt>
    <dgm:pt modelId="{F4587B7A-9986-480F-B8E9-1ACD85A42B30}">
      <dgm:prSet/>
      <dgm:spPr/>
      <dgm:t>
        <a:bodyPr/>
        <a:lstStyle/>
        <a:p>
          <a:r>
            <a:rPr lang="en-US" dirty="0"/>
            <a:t>Pattern Recognition:  Finding similarities between items as a way of gaining extra information</a:t>
          </a:r>
        </a:p>
      </dgm:t>
    </dgm:pt>
    <dgm:pt modelId="{F537F0D4-45AA-464F-A159-45624CE42A15}" type="parTrans" cxnId="{2C4DDA0A-39B3-46FE-AFF3-D463B2931292}">
      <dgm:prSet/>
      <dgm:spPr/>
      <dgm:t>
        <a:bodyPr/>
        <a:lstStyle/>
        <a:p>
          <a:endParaRPr lang="en-US"/>
        </a:p>
      </dgm:t>
    </dgm:pt>
    <dgm:pt modelId="{EDD117AE-5C31-43C0-9231-E77E25E79CAF}" type="sibTrans" cxnId="{2C4DDA0A-39B3-46FE-AFF3-D463B2931292}">
      <dgm:prSet/>
      <dgm:spPr/>
      <dgm:t>
        <a:bodyPr/>
        <a:lstStyle/>
        <a:p>
          <a:endParaRPr lang="en-US"/>
        </a:p>
      </dgm:t>
    </dgm:pt>
    <dgm:pt modelId="{0319A83F-D0FF-46D6-BB8B-CFF7112A660B}">
      <dgm:prSet/>
      <dgm:spPr/>
      <dgm:t>
        <a:bodyPr/>
        <a:lstStyle/>
        <a:p>
          <a:r>
            <a:rPr lang="en-US"/>
            <a:t>Algorithm: a list of steps that can be followed to carry out a task</a:t>
          </a:r>
        </a:p>
      </dgm:t>
    </dgm:pt>
    <dgm:pt modelId="{03966B7D-7DC0-41D4-876B-5B6F60AE4CFC}" type="parTrans" cxnId="{504EDC0D-70E7-4CF0-9E01-B92E1152D35E}">
      <dgm:prSet/>
      <dgm:spPr/>
      <dgm:t>
        <a:bodyPr/>
        <a:lstStyle/>
        <a:p>
          <a:endParaRPr lang="en-US"/>
        </a:p>
      </dgm:t>
    </dgm:pt>
    <dgm:pt modelId="{1BCBCEEC-70DE-42F0-8282-552D8F444FBC}" type="sibTrans" cxnId="{504EDC0D-70E7-4CF0-9E01-B92E1152D35E}">
      <dgm:prSet/>
      <dgm:spPr/>
      <dgm:t>
        <a:bodyPr/>
        <a:lstStyle/>
        <a:p>
          <a:endParaRPr lang="en-US"/>
        </a:p>
      </dgm:t>
    </dgm:pt>
    <dgm:pt modelId="{C827970A-470A-42EC-8274-949F983DDA4F}">
      <dgm:prSet/>
      <dgm:spPr/>
      <dgm:t>
        <a:bodyPr/>
        <a:lstStyle/>
        <a:p>
          <a:r>
            <a:rPr lang="en-US" dirty="0"/>
            <a:t>Abstraction:  Ignoring certain details in order to come up with a solution that works for the more general problem </a:t>
          </a:r>
        </a:p>
      </dgm:t>
    </dgm:pt>
    <dgm:pt modelId="{8D536B18-0F82-43B4-8FED-3AF4E88AF839}" type="parTrans" cxnId="{5862F0A0-FB6C-474C-BF9A-1E244661C846}">
      <dgm:prSet/>
      <dgm:spPr/>
      <dgm:t>
        <a:bodyPr/>
        <a:lstStyle/>
        <a:p>
          <a:endParaRPr lang="en-US"/>
        </a:p>
      </dgm:t>
    </dgm:pt>
    <dgm:pt modelId="{7A9C3C31-C5BC-4532-8D09-3470D398C329}" type="sibTrans" cxnId="{5862F0A0-FB6C-474C-BF9A-1E244661C846}">
      <dgm:prSet/>
      <dgm:spPr/>
      <dgm:t>
        <a:bodyPr/>
        <a:lstStyle/>
        <a:p>
          <a:endParaRPr lang="en-US"/>
        </a:p>
      </dgm:t>
    </dgm:pt>
    <dgm:pt modelId="{8D91E883-C0C0-DD4F-A932-6AE737233484}" type="pres">
      <dgm:prSet presAssocID="{E281C792-AAF6-479C-AC97-C1478AACA843}" presName="linear" presStyleCnt="0">
        <dgm:presLayoutVars>
          <dgm:animLvl val="lvl"/>
          <dgm:resizeHandles val="exact"/>
        </dgm:presLayoutVars>
      </dgm:prSet>
      <dgm:spPr/>
    </dgm:pt>
    <dgm:pt modelId="{5FAB3D93-4A88-914B-9DE1-FC13AEF35C85}" type="pres">
      <dgm:prSet presAssocID="{CFCBE28C-0AA1-491E-A1E6-7DCC092496C1}" presName="parentText" presStyleLbl="node1" presStyleIdx="0" presStyleCnt="1" custLinFactNeighborY="-2943">
        <dgm:presLayoutVars>
          <dgm:chMax val="0"/>
          <dgm:bulletEnabled val="1"/>
        </dgm:presLayoutVars>
      </dgm:prSet>
      <dgm:spPr/>
    </dgm:pt>
    <dgm:pt modelId="{7992EFAD-CA43-C645-A212-51B081607BD8}" type="pres">
      <dgm:prSet presAssocID="{CFCBE28C-0AA1-491E-A1E6-7DCC092496C1}" presName="childText" presStyleLbl="revTx" presStyleIdx="0" presStyleCnt="1">
        <dgm:presLayoutVars>
          <dgm:bulletEnabled val="1"/>
        </dgm:presLayoutVars>
      </dgm:prSet>
      <dgm:spPr/>
    </dgm:pt>
  </dgm:ptLst>
  <dgm:cxnLst>
    <dgm:cxn modelId="{2C4DDA0A-39B3-46FE-AFF3-D463B2931292}" srcId="{FF1ABBF8-3B1C-4068-9AA1-BB617E7CF4E1}" destId="{F4587B7A-9986-480F-B8E9-1ACD85A42B30}" srcOrd="1" destOrd="0" parTransId="{F537F0D4-45AA-464F-A159-45624CE42A15}" sibTransId="{EDD117AE-5C31-43C0-9231-E77E25E79CAF}"/>
    <dgm:cxn modelId="{504EDC0D-70E7-4CF0-9E01-B92E1152D35E}" srcId="{FF1ABBF8-3B1C-4068-9AA1-BB617E7CF4E1}" destId="{0319A83F-D0FF-46D6-BB8B-CFF7112A660B}" srcOrd="2" destOrd="0" parTransId="{03966B7D-7DC0-41D4-876B-5B6F60AE4CFC}" sibTransId="{1BCBCEEC-70DE-42F0-8282-552D8F444FBC}"/>
    <dgm:cxn modelId="{5ADFC813-B848-F048-9D0C-34EA6BFD2F76}" type="presOf" srcId="{C827970A-470A-42EC-8274-949F983DDA4F}" destId="{7992EFAD-CA43-C645-A212-51B081607BD8}" srcOrd="0" destOrd="5" presId="urn:microsoft.com/office/officeart/2005/8/layout/vList2"/>
    <dgm:cxn modelId="{30107621-31E9-494F-ABA5-6DCB78098D4B}" type="presOf" srcId="{0319A83F-D0FF-46D6-BB8B-CFF7112A660B}" destId="{7992EFAD-CA43-C645-A212-51B081607BD8}" srcOrd="0" destOrd="4" presId="urn:microsoft.com/office/officeart/2005/8/layout/vList2"/>
    <dgm:cxn modelId="{D8AF0123-BB37-FD46-8F21-DA11FD4545E3}" type="presOf" srcId="{FC11A01D-6F73-4393-972E-37D7F0DED5DE}" destId="{7992EFAD-CA43-C645-A212-51B081607BD8}" srcOrd="0" destOrd="0" presId="urn:microsoft.com/office/officeart/2005/8/layout/vList2"/>
    <dgm:cxn modelId="{05EDEC30-9B9C-4E42-9F6E-1E5A42931CEF}" type="presOf" srcId="{CFCBE28C-0AA1-491E-A1E6-7DCC092496C1}" destId="{5FAB3D93-4A88-914B-9DE1-FC13AEF35C85}" srcOrd="0" destOrd="0" presId="urn:microsoft.com/office/officeart/2005/8/layout/vList2"/>
    <dgm:cxn modelId="{611A2037-FF6F-479C-B63C-0C5E122E9499}" srcId="{E281C792-AAF6-479C-AC97-C1478AACA843}" destId="{CFCBE28C-0AA1-491E-A1E6-7DCC092496C1}" srcOrd="0" destOrd="0" parTransId="{DC83E45D-4C38-47D4-A18B-390EC3FD5433}" sibTransId="{1DF547CE-B0F5-4DDD-83BB-1776BC9E6499}"/>
    <dgm:cxn modelId="{F5F5E265-4768-C745-AE1D-66F04B05F5E4}" type="presOf" srcId="{F4587B7A-9986-480F-B8E9-1ACD85A42B30}" destId="{7992EFAD-CA43-C645-A212-51B081607BD8}" srcOrd="0" destOrd="3" presId="urn:microsoft.com/office/officeart/2005/8/layout/vList2"/>
    <dgm:cxn modelId="{85C8DA88-9740-9B4A-A3DF-321B35C2E4F6}" type="presOf" srcId="{E281C792-AAF6-479C-AC97-C1478AACA843}" destId="{8D91E883-C0C0-DD4F-A932-6AE737233484}" srcOrd="0" destOrd="0" presId="urn:microsoft.com/office/officeart/2005/8/layout/vList2"/>
    <dgm:cxn modelId="{5862F0A0-FB6C-474C-BF9A-1E244661C846}" srcId="{FF1ABBF8-3B1C-4068-9AA1-BB617E7CF4E1}" destId="{C827970A-470A-42EC-8274-949F983DDA4F}" srcOrd="3" destOrd="0" parTransId="{8D536B18-0F82-43B4-8FED-3AF4E88AF839}" sibTransId="{7A9C3C31-C5BC-4532-8D09-3470D398C329}"/>
    <dgm:cxn modelId="{0DA9BFAB-99A7-4544-AF13-CF37DA9B8F22}" srcId="{CFCBE28C-0AA1-491E-A1E6-7DCC092496C1}" destId="{FF1ABBF8-3B1C-4068-9AA1-BB617E7CF4E1}" srcOrd="1" destOrd="0" parTransId="{C48633E4-C5D1-43F4-AEB2-17CF1EFF0170}" sibTransId="{B5C230AB-8434-4160-A40B-2066FAC6FB1D}"/>
    <dgm:cxn modelId="{EA9BFBBE-BF25-4AF1-B0DB-9BC8E2BCCF0F}" srcId="{FF1ABBF8-3B1C-4068-9AA1-BB617E7CF4E1}" destId="{1DE3CCB1-F05E-43F6-8B11-FAD08BFC5CE3}" srcOrd="0" destOrd="0" parTransId="{9A7C57E1-B19B-487F-8905-C385994E4DCD}" sibTransId="{20DEB1B8-C07D-4AB1-9036-C7760913F5A8}"/>
    <dgm:cxn modelId="{D93124CB-8293-4433-8231-9121C1C1692B}" srcId="{CFCBE28C-0AA1-491E-A1E6-7DCC092496C1}" destId="{FC11A01D-6F73-4393-972E-37D7F0DED5DE}" srcOrd="0" destOrd="0" parTransId="{A71CC5BE-CB4C-4AB9-8436-007F9EA603DE}" sibTransId="{C22DBF07-785E-4E3D-9C5A-2257513A812F}"/>
    <dgm:cxn modelId="{66918FF3-7794-9C40-AD9C-F20B0993F087}" type="presOf" srcId="{1DE3CCB1-F05E-43F6-8B11-FAD08BFC5CE3}" destId="{7992EFAD-CA43-C645-A212-51B081607BD8}" srcOrd="0" destOrd="2" presId="urn:microsoft.com/office/officeart/2005/8/layout/vList2"/>
    <dgm:cxn modelId="{8C5A67FB-F961-4B47-BCD9-A0EE8D6EEB21}" type="presOf" srcId="{FF1ABBF8-3B1C-4068-9AA1-BB617E7CF4E1}" destId="{7992EFAD-CA43-C645-A212-51B081607BD8}" srcOrd="0" destOrd="1" presId="urn:microsoft.com/office/officeart/2005/8/layout/vList2"/>
    <dgm:cxn modelId="{FBCE3282-4145-3741-B217-86D617B4AD81}" type="presParOf" srcId="{8D91E883-C0C0-DD4F-A932-6AE737233484}" destId="{5FAB3D93-4A88-914B-9DE1-FC13AEF35C85}" srcOrd="0" destOrd="0" presId="urn:microsoft.com/office/officeart/2005/8/layout/vList2"/>
    <dgm:cxn modelId="{C0AEE05A-70C6-7040-BB38-8019E3568867}" type="presParOf" srcId="{8D91E883-C0C0-DD4F-A932-6AE737233484}" destId="{7992EFAD-CA43-C645-A212-51B081607BD8}"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AB3D93-4A88-914B-9DE1-FC13AEF35C85}">
      <dsp:nvSpPr>
        <dsp:cNvPr id="0" name=""/>
        <dsp:cNvSpPr/>
      </dsp:nvSpPr>
      <dsp:spPr>
        <a:xfrm>
          <a:off x="0" y="24"/>
          <a:ext cx="6439309" cy="62361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t>Important Definitions</a:t>
          </a:r>
        </a:p>
      </dsp:txBody>
      <dsp:txXfrm>
        <a:off x="30442" y="30466"/>
        <a:ext cx="6378425" cy="562726"/>
      </dsp:txXfrm>
    </dsp:sp>
    <dsp:sp modelId="{7992EFAD-CA43-C645-A212-51B081607BD8}">
      <dsp:nvSpPr>
        <dsp:cNvPr id="0" name=""/>
        <dsp:cNvSpPr/>
      </dsp:nvSpPr>
      <dsp:spPr>
        <a:xfrm>
          <a:off x="0" y="766188"/>
          <a:ext cx="6439309" cy="48437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4448" tIns="33020" rIns="184912" bIns="33020" numCol="1" spcCol="1270" anchor="t" anchorCtr="0">
          <a:noAutofit/>
        </a:bodyPr>
        <a:lstStyle/>
        <a:p>
          <a:pPr marL="228600" lvl="1" indent="-228600" algn="l" defTabSz="889000">
            <a:lnSpc>
              <a:spcPct val="90000"/>
            </a:lnSpc>
            <a:spcBef>
              <a:spcPct val="0"/>
            </a:spcBef>
            <a:spcAft>
              <a:spcPct val="20000"/>
            </a:spcAft>
            <a:buChar char="•"/>
          </a:pPr>
          <a:r>
            <a:rPr lang="en-US" sz="2000" kern="1200" dirty="0"/>
            <a:t>Computer Science:  The study and use of computers and computational thinking to solve problems</a:t>
          </a:r>
        </a:p>
        <a:p>
          <a:pPr marL="228600" lvl="1" indent="-228600" algn="l" defTabSz="889000">
            <a:lnSpc>
              <a:spcPct val="90000"/>
            </a:lnSpc>
            <a:spcBef>
              <a:spcPct val="0"/>
            </a:spcBef>
            <a:spcAft>
              <a:spcPct val="20000"/>
            </a:spcAft>
            <a:buChar char="•"/>
          </a:pPr>
          <a:r>
            <a:rPr lang="en-US" sz="2000" kern="1200" dirty="0"/>
            <a:t>Computational Thinking: A set of skills that help to set up a problem in a way that a computer can help you solve it</a:t>
          </a:r>
        </a:p>
        <a:p>
          <a:pPr marL="457200" lvl="2" indent="-228600" algn="l" defTabSz="889000">
            <a:lnSpc>
              <a:spcPct val="90000"/>
            </a:lnSpc>
            <a:spcBef>
              <a:spcPct val="0"/>
            </a:spcBef>
            <a:spcAft>
              <a:spcPct val="20000"/>
            </a:spcAft>
            <a:buChar char="•"/>
          </a:pPr>
          <a:r>
            <a:rPr lang="en-US" sz="2000" kern="1200" dirty="0"/>
            <a:t>Decomposition: Breaking a problem down into smaller, more manageable parts</a:t>
          </a:r>
        </a:p>
        <a:p>
          <a:pPr marL="457200" lvl="2" indent="-228600" algn="l" defTabSz="889000">
            <a:lnSpc>
              <a:spcPct val="90000"/>
            </a:lnSpc>
            <a:spcBef>
              <a:spcPct val="0"/>
            </a:spcBef>
            <a:spcAft>
              <a:spcPct val="20000"/>
            </a:spcAft>
            <a:buChar char="•"/>
          </a:pPr>
          <a:r>
            <a:rPr lang="en-US" sz="2000" kern="1200" dirty="0"/>
            <a:t>Pattern Recognition:  Finding similarities between items as a way of gaining extra information</a:t>
          </a:r>
        </a:p>
        <a:p>
          <a:pPr marL="457200" lvl="2" indent="-228600" algn="l" defTabSz="889000">
            <a:lnSpc>
              <a:spcPct val="90000"/>
            </a:lnSpc>
            <a:spcBef>
              <a:spcPct val="0"/>
            </a:spcBef>
            <a:spcAft>
              <a:spcPct val="20000"/>
            </a:spcAft>
            <a:buChar char="•"/>
          </a:pPr>
          <a:r>
            <a:rPr lang="en-US" sz="2000" kern="1200"/>
            <a:t>Algorithm: a list of steps that can be followed to carry out a task</a:t>
          </a:r>
        </a:p>
        <a:p>
          <a:pPr marL="457200" lvl="2" indent="-228600" algn="l" defTabSz="889000">
            <a:lnSpc>
              <a:spcPct val="90000"/>
            </a:lnSpc>
            <a:spcBef>
              <a:spcPct val="0"/>
            </a:spcBef>
            <a:spcAft>
              <a:spcPct val="20000"/>
            </a:spcAft>
            <a:buChar char="•"/>
          </a:pPr>
          <a:r>
            <a:rPr lang="en-US" sz="2000" kern="1200" dirty="0"/>
            <a:t>Abstraction:  Ignoring certain details in order to come up with a solution that works for the more general problem </a:t>
          </a:r>
        </a:p>
      </dsp:txBody>
      <dsp:txXfrm>
        <a:off x="0" y="766188"/>
        <a:ext cx="6439309" cy="484379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C91B63-2261-E847-BB4F-1AC08013B92D}" type="datetimeFigureOut">
              <a:rPr lang="en-US" smtClean="0"/>
              <a:t>3/18/26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C709CA-B273-E74A-8082-6B71E1137179}" type="slidenum">
              <a:rPr lang="en-US" smtClean="0"/>
              <a:t>‹#›</a:t>
            </a:fld>
            <a:endParaRPr lang="en-US"/>
          </a:p>
        </p:txBody>
      </p:sp>
    </p:spTree>
    <p:extLst>
      <p:ext uri="{BB962C8B-B14F-4D97-AF65-F5344CB8AC3E}">
        <p14:creationId xmlns:p14="http://schemas.microsoft.com/office/powerpoint/2010/main" val="23988420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1C709CA-B273-E74A-8082-6B71E1137179}" type="slidenum">
              <a:rPr lang="en-US" smtClean="0"/>
              <a:t>19</a:t>
            </a:fld>
            <a:endParaRPr lang="en-US"/>
          </a:p>
        </p:txBody>
      </p:sp>
    </p:spTree>
    <p:extLst>
      <p:ext uri="{BB962C8B-B14F-4D97-AF65-F5344CB8AC3E}">
        <p14:creationId xmlns:p14="http://schemas.microsoft.com/office/powerpoint/2010/main" val="32113222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Photo 1">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595EAD1-9200-DDD9-8F6D-AD5C90E1D940}"/>
              </a:ext>
            </a:extLst>
          </p:cNvPr>
          <p:cNvSpPr/>
          <p:nvPr/>
        </p:nvSpPr>
        <p:spPr>
          <a:xfrm>
            <a:off x="0" y="0"/>
            <a:ext cx="12192000" cy="6858000"/>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FA13483-A24C-97DB-1FAB-B1EE383D6793}"/>
              </a:ext>
            </a:extLst>
          </p:cNvPr>
          <p:cNvSpPr/>
          <p:nvPr/>
        </p:nvSpPr>
        <p:spPr>
          <a:xfrm>
            <a:off x="5067300" y="-429"/>
            <a:ext cx="7142987" cy="6857571"/>
          </a:xfrm>
          <a:prstGeom prst="rect">
            <a:avLst/>
          </a:prstGeom>
          <a:gradFill>
            <a:gsLst>
              <a:gs pos="0">
                <a:srgbClr val="FF411C"/>
              </a:gs>
              <a:gs pos="100000">
                <a:srgbClr val="92248E"/>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a:extLst>
              <a:ext uri="{FF2B5EF4-FFF2-40B4-BE49-F238E27FC236}">
                <a16:creationId xmlns:a16="http://schemas.microsoft.com/office/drawing/2014/main" id="{30CBF15A-228E-7325-6D7D-982EA5375DC4}"/>
              </a:ext>
            </a:extLst>
          </p:cNvPr>
          <p:cNvSpPr/>
          <p:nvPr/>
        </p:nvSpPr>
        <p:spPr>
          <a:xfrm>
            <a:off x="5067301" y="0"/>
            <a:ext cx="7158340" cy="6858000"/>
          </a:xfrm>
          <a:prstGeom prst="rect">
            <a:avLst/>
          </a:prstGeom>
          <a:gradFill>
            <a:gsLst>
              <a:gs pos="27000">
                <a:srgbClr val="DA002F">
                  <a:alpha val="6000"/>
                </a:srgbClr>
              </a:gs>
              <a:gs pos="98000">
                <a:srgbClr val="9B3597">
                  <a:alpha val="72941"/>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4" name="Rectangle 13">
            <a:extLst>
              <a:ext uri="{FF2B5EF4-FFF2-40B4-BE49-F238E27FC236}">
                <a16:creationId xmlns:a16="http://schemas.microsoft.com/office/drawing/2014/main" id="{EBBC545E-CFDF-A40B-046E-AEC9E529B81C}"/>
              </a:ext>
            </a:extLst>
          </p:cNvPr>
          <p:cNvSpPr/>
          <p:nvPr/>
        </p:nvSpPr>
        <p:spPr>
          <a:xfrm rot="10800000">
            <a:off x="5067300" y="4571999"/>
            <a:ext cx="7158340" cy="2286000"/>
          </a:xfrm>
          <a:prstGeom prst="rect">
            <a:avLst/>
          </a:prstGeom>
          <a:gradFill>
            <a:gsLst>
              <a:gs pos="28000">
                <a:srgbClr val="FF907A">
                  <a:alpha val="40000"/>
                </a:srgbClr>
              </a:gs>
              <a:gs pos="100000">
                <a:srgbClr val="DA002F">
                  <a:alpha val="20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5" name="Oval 14">
            <a:extLst>
              <a:ext uri="{FF2B5EF4-FFF2-40B4-BE49-F238E27FC236}">
                <a16:creationId xmlns:a16="http://schemas.microsoft.com/office/drawing/2014/main" id="{B90503D3-D62B-0038-E24C-05C4B676AF66}"/>
              </a:ext>
            </a:extLst>
          </p:cNvPr>
          <p:cNvSpPr/>
          <p:nvPr/>
        </p:nvSpPr>
        <p:spPr>
          <a:xfrm rot="13704304">
            <a:off x="6080918" y="830588"/>
            <a:ext cx="4998441" cy="4998441"/>
          </a:xfrm>
          <a:prstGeom prst="ellipse">
            <a:avLst/>
          </a:prstGeom>
          <a:gradFill>
            <a:gsLst>
              <a:gs pos="39000">
                <a:srgbClr val="FFDBCC">
                  <a:alpha val="0"/>
                </a:srgbClr>
              </a:gs>
              <a:gs pos="100000">
                <a:srgbClr val="FF907A">
                  <a:alpha val="20000"/>
                </a:srgb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5687568" y="1270535"/>
            <a:ext cx="5513832" cy="2889504"/>
          </a:xfrm>
        </p:spPr>
        <p:txBody>
          <a:bodyPr vert="horz" lIns="91440" tIns="45720" rIns="91440" bIns="45720" rtlCol="0" anchor="b">
            <a:normAutofit/>
          </a:bodyPr>
          <a:lstStyle>
            <a:lvl1pPr>
              <a:defRPr lang="en-US" sz="3600" cap="all" spc="700" baseline="0" dirty="0">
                <a:solidFill>
                  <a:schemeClr val="bg1"/>
                </a:solidFill>
              </a:defRPr>
            </a:lvl1pPr>
          </a:lstStyle>
          <a:p>
            <a:pPr lvl="0">
              <a:lnSpc>
                <a:spcPct val="110000"/>
              </a:lnSpc>
            </a:pPr>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5687568" y="4974336"/>
            <a:ext cx="5715000" cy="1481328"/>
          </a:xfrm>
        </p:spPr>
        <p:txBody>
          <a:bodyPr vert="horz" lIns="91440" tIns="45720" rIns="91440" bIns="45720" rtlCol="0" anchor="ctr">
            <a:normAutofit/>
          </a:bodyPr>
          <a:lstStyle>
            <a:lvl1pPr marL="0" indent="0">
              <a:buNone/>
              <a:defRPr lang="en-US" cap="all" spc="400" baseline="0" dirty="0">
                <a:solidFill>
                  <a:schemeClr val="bg1"/>
                </a:solidFill>
              </a:defRPr>
            </a:lvl1pPr>
          </a:lstStyle>
          <a:p>
            <a:pPr lvl="0"/>
            <a:r>
              <a:rPr lang="en-US" dirty="0"/>
              <a:t>Click to edit Master subtitle style</a:t>
            </a:r>
          </a:p>
        </p:txBody>
      </p:sp>
      <p:sp>
        <p:nvSpPr>
          <p:cNvPr id="20" name="Picture Placeholder 19">
            <a:extLst>
              <a:ext uri="{FF2B5EF4-FFF2-40B4-BE49-F238E27FC236}">
                <a16:creationId xmlns:a16="http://schemas.microsoft.com/office/drawing/2014/main" id="{60A6A082-894A-7F2D-AA57-EBD48EAFBDB9}"/>
              </a:ext>
            </a:extLst>
          </p:cNvPr>
          <p:cNvSpPr>
            <a:spLocks noGrp="1"/>
          </p:cNvSpPr>
          <p:nvPr>
            <p:ph type="pic" sz="quarter" idx="13" hasCustomPrompt="1"/>
          </p:nvPr>
        </p:nvSpPr>
        <p:spPr>
          <a:xfrm>
            <a:off x="0" y="0"/>
            <a:ext cx="5067300" cy="6858000"/>
          </a:xfrm>
          <a:blipFill>
            <a:blip r:embed="rId2">
              <a:alphaModFix amt="70000"/>
            </a:blip>
            <a:stretch>
              <a:fillRect/>
            </a:stretch>
          </a:blipFill>
        </p:spPr>
        <p:txBody>
          <a:bodyPr/>
          <a:lstStyle>
            <a:lvl1pPr marL="0" indent="0">
              <a:buNone/>
              <a:defRPr/>
            </a:lvl1pPr>
          </a:lstStyle>
          <a:p>
            <a:r>
              <a:rPr lang="en-US" dirty="0"/>
              <a:t>.</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5687566" y="6455664"/>
            <a:ext cx="2902571" cy="365760"/>
          </a:xfrm>
        </p:spPr>
        <p:txBody>
          <a:bodyPr/>
          <a:lstStyle>
            <a:lvl1pPr>
              <a:defRPr>
                <a:solidFill>
                  <a:schemeClr val="bg1"/>
                </a:solidFill>
              </a:defRPr>
            </a:lvl1p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8608425" y="6455664"/>
            <a:ext cx="2986167" cy="365760"/>
          </a:xfrm>
        </p:spPr>
        <p:txBody>
          <a:bodyPr/>
          <a:lstStyle>
            <a:lvl1pPr>
              <a:defRPr>
                <a:solidFill>
                  <a:schemeClr val="bg1"/>
                </a:solidFill>
              </a:defRPr>
            </a:lvl1pPr>
          </a:lstStyle>
          <a:p>
            <a:fld id="{22927AFB-A171-440E-85AE-8173A49EBA6A}" type="datetime2">
              <a:rPr lang="en-US" smtClean="0"/>
              <a:t>Wednesday, March 18, 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847326526"/>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33272" y="347472"/>
            <a:ext cx="9985248" cy="960120"/>
          </a:xfrm>
        </p:spPr>
        <p:txBody>
          <a:bodyPr/>
          <a:lstStyle/>
          <a:p>
            <a:r>
              <a:rPr lang="en-US" dirty="0"/>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1033272" y="1563624"/>
            <a:ext cx="9985248" cy="4572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7274BCA4-07E8-484C-A268-7A7F4DBB4C79}" type="datetime2">
              <a:rPr lang="en-US" smtClean="0"/>
              <a:t>Wednesday, March 18, 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6207855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Photo 2">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BCCAF72-A322-2B88-2E9E-10B288C8315E}"/>
              </a:ext>
            </a:extLst>
          </p:cNvPr>
          <p:cNvSpPr/>
          <p:nvPr/>
        </p:nvSpPr>
        <p:spPr>
          <a:xfrm>
            <a:off x="0" y="0"/>
            <a:ext cx="12192000" cy="6858000"/>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A2EF993-7F0D-4ECF-FD85-4AAFAAAF91C6}"/>
              </a:ext>
            </a:extLst>
          </p:cNvPr>
          <p:cNvSpPr/>
          <p:nvPr/>
        </p:nvSpPr>
        <p:spPr>
          <a:xfrm rot="10800000" flipH="1">
            <a:off x="0" y="4571999"/>
            <a:ext cx="12192003" cy="2286219"/>
          </a:xfrm>
          <a:prstGeom prst="rect">
            <a:avLst/>
          </a:prstGeom>
          <a:gradFill>
            <a:gsLst>
              <a:gs pos="0">
                <a:srgbClr val="FF907A"/>
              </a:gs>
              <a:gs pos="100000">
                <a:srgbClr val="DA002F"/>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6" name="Rectangle 5">
            <a:extLst>
              <a:ext uri="{FF2B5EF4-FFF2-40B4-BE49-F238E27FC236}">
                <a16:creationId xmlns:a16="http://schemas.microsoft.com/office/drawing/2014/main" id="{C6D141E1-516D-D7D9-7CAC-EBABCB077CDD}"/>
              </a:ext>
            </a:extLst>
          </p:cNvPr>
          <p:cNvSpPr/>
          <p:nvPr/>
        </p:nvSpPr>
        <p:spPr>
          <a:xfrm rot="10800000" flipH="1">
            <a:off x="4038600" y="4571779"/>
            <a:ext cx="8151938" cy="2286329"/>
          </a:xfrm>
          <a:prstGeom prst="rect">
            <a:avLst/>
          </a:prstGeom>
          <a:gradFill>
            <a:gsLst>
              <a:gs pos="0">
                <a:srgbClr val="FF5076">
                  <a:alpha val="0"/>
                </a:srgbClr>
              </a:gs>
              <a:gs pos="99000">
                <a:srgbClr val="91049C">
                  <a:alpha val="81961"/>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Freeform: Shape 10">
            <a:extLst>
              <a:ext uri="{FF2B5EF4-FFF2-40B4-BE49-F238E27FC236}">
                <a16:creationId xmlns:a16="http://schemas.microsoft.com/office/drawing/2014/main" id="{D973ECF1-2707-D092-89EA-AC6D4B79E56F}"/>
              </a:ext>
            </a:extLst>
          </p:cNvPr>
          <p:cNvSpPr/>
          <p:nvPr/>
        </p:nvSpPr>
        <p:spPr>
          <a:xfrm rot="14834054">
            <a:off x="3015414" y="2996601"/>
            <a:ext cx="2352194" cy="3826944"/>
          </a:xfrm>
          <a:custGeom>
            <a:avLst/>
            <a:gdLst>
              <a:gd name="connsiteX0" fmla="*/ 2352194 w 2352194"/>
              <a:gd name="connsiteY0" fmla="*/ 8624 h 3826944"/>
              <a:gd name="connsiteX1" fmla="*/ 749804 w 2352194"/>
              <a:gd name="connsiteY1" fmla="*/ 3826944 h 3826944"/>
              <a:gd name="connsiteX2" fmla="*/ 566692 w 2352194"/>
              <a:gd name="connsiteY2" fmla="*/ 3648149 h 3826944"/>
              <a:gd name="connsiteX3" fmla="*/ 0 w 2352194"/>
              <a:gd name="connsiteY3" fmla="*/ 2181415 h 3826944"/>
              <a:gd name="connsiteX4" fmla="*/ 2181415 w 2352194"/>
              <a:gd name="connsiteY4" fmla="*/ 0 h 38269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52194" h="3826944">
                <a:moveTo>
                  <a:pt x="2352194" y="8624"/>
                </a:moveTo>
                <a:lnTo>
                  <a:pt x="749804" y="3826944"/>
                </a:lnTo>
                <a:lnTo>
                  <a:pt x="566692" y="3648149"/>
                </a:lnTo>
                <a:cubicBezTo>
                  <a:pt x="214596" y="3260758"/>
                  <a:pt x="0" y="2746147"/>
                  <a:pt x="0" y="2181415"/>
                </a:cubicBezTo>
                <a:cubicBezTo>
                  <a:pt x="0" y="976653"/>
                  <a:pt x="976652" y="0"/>
                  <a:pt x="2181415" y="0"/>
                </a:cubicBezTo>
                <a:close/>
              </a:path>
            </a:pathLst>
          </a:custGeom>
          <a:gradFill>
            <a:gsLst>
              <a:gs pos="0">
                <a:srgbClr val="FFBCAF">
                  <a:alpha val="33725"/>
                </a:srgbClr>
              </a:gs>
              <a:gs pos="100000">
                <a:srgbClr val="FF907A">
                  <a:alpha val="0"/>
                </a:srgb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Rectangle 14">
            <a:extLst>
              <a:ext uri="{FF2B5EF4-FFF2-40B4-BE49-F238E27FC236}">
                <a16:creationId xmlns:a16="http://schemas.microsoft.com/office/drawing/2014/main" id="{F09FDFDA-46A6-DCC7-FA34-612FC4BF8109}"/>
              </a:ext>
            </a:extLst>
          </p:cNvPr>
          <p:cNvSpPr/>
          <p:nvPr/>
        </p:nvSpPr>
        <p:spPr>
          <a:xfrm flipH="1">
            <a:off x="3047998" y="4571999"/>
            <a:ext cx="9143999" cy="1841109"/>
          </a:xfrm>
          <a:prstGeom prst="rect">
            <a:avLst/>
          </a:prstGeom>
          <a:gradFill>
            <a:gsLst>
              <a:gs pos="0">
                <a:srgbClr val="FF411C">
                  <a:alpha val="29804"/>
                </a:srgbClr>
              </a:gs>
              <a:gs pos="78000">
                <a:srgbClr val="DA002F">
                  <a:alpha val="0"/>
                </a:srgb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31520" y="4791456"/>
            <a:ext cx="10570464" cy="1170432"/>
          </a:xfrm>
        </p:spPr>
        <p:txBody>
          <a:bodyPr vert="horz" lIns="91440" tIns="45720" rIns="91440" bIns="45720" rtlCol="0" anchor="b">
            <a:normAutofit/>
          </a:bodyPr>
          <a:lstStyle>
            <a:lvl1pPr>
              <a:defRPr lang="en-US" sz="4000" cap="all" spc="700" baseline="0">
                <a:solidFill>
                  <a:schemeClr val="bg1"/>
                </a:solidFill>
              </a:defRPr>
            </a:lvl1pPr>
          </a:lstStyle>
          <a:p>
            <a:pPr lvl="0">
              <a:lnSpc>
                <a:spcPct val="110000"/>
              </a:lnSpc>
            </a:pPr>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31520" y="6025896"/>
            <a:ext cx="10579608" cy="429768"/>
          </a:xfrm>
        </p:spPr>
        <p:txBody>
          <a:bodyPr vert="horz" lIns="91440" tIns="45720" rIns="91440" bIns="45720" rtlCol="0">
            <a:normAutofit/>
          </a:bodyPr>
          <a:lstStyle>
            <a:lvl1pPr marL="0" indent="0">
              <a:buNone/>
              <a:defRPr lang="en-US" sz="1600" cap="all" spc="400" baseline="0">
                <a:solidFill>
                  <a:schemeClr val="bg1"/>
                </a:solidFill>
                <a:latin typeface="+mj-lt"/>
              </a:defRPr>
            </a:lvl1pPr>
          </a:lstStyle>
          <a:p>
            <a:pPr lvl="0"/>
            <a:r>
              <a:rPr lang="en-US" dirty="0"/>
              <a:t>Click to edit Master subtitle style</a:t>
            </a:r>
          </a:p>
        </p:txBody>
      </p:sp>
      <p:sp>
        <p:nvSpPr>
          <p:cNvPr id="17" name="Picture Placeholder 16">
            <a:extLst>
              <a:ext uri="{FF2B5EF4-FFF2-40B4-BE49-F238E27FC236}">
                <a16:creationId xmlns:a16="http://schemas.microsoft.com/office/drawing/2014/main" id="{CC20621E-D3A1-DE2F-A48A-0A5F27957211}"/>
              </a:ext>
            </a:extLst>
          </p:cNvPr>
          <p:cNvSpPr>
            <a:spLocks noGrp="1"/>
          </p:cNvSpPr>
          <p:nvPr>
            <p:ph type="pic" sz="quarter" idx="13" hasCustomPrompt="1"/>
          </p:nvPr>
        </p:nvSpPr>
        <p:spPr>
          <a:xfrm>
            <a:off x="0" y="0"/>
            <a:ext cx="12192000" cy="4572000"/>
          </a:xfrm>
          <a:blipFill dpi="0" rotWithShape="1">
            <a:blip r:embed="rId2">
              <a:alphaModFix amt="70000"/>
            </a:blip>
            <a:srcRect/>
            <a:stretch>
              <a:fillRect/>
            </a:stretch>
          </a:blipFill>
        </p:spPr>
        <p:txBody>
          <a:bodyPr/>
          <a:lstStyle>
            <a:lvl1pPr marL="0" indent="0">
              <a:buNone/>
              <a:defRPr/>
            </a:lvl1pPr>
          </a:lstStyle>
          <a:p>
            <a:r>
              <a:rPr lang="en-US" dirty="0"/>
              <a:t>.</a:t>
            </a:r>
          </a:p>
        </p:txBody>
      </p:sp>
      <p:sp>
        <p:nvSpPr>
          <p:cNvPr id="19" name="Footer Placeholder 18">
            <a:extLst>
              <a:ext uri="{FF2B5EF4-FFF2-40B4-BE49-F238E27FC236}">
                <a16:creationId xmlns:a16="http://schemas.microsoft.com/office/drawing/2014/main" id="{382602B3-F8C3-D957-5C3F-DF1749FA8532}"/>
              </a:ext>
            </a:extLst>
          </p:cNvPr>
          <p:cNvSpPr>
            <a:spLocks noGrp="1"/>
          </p:cNvSpPr>
          <p:nvPr>
            <p:ph type="ftr" sz="quarter" idx="15"/>
          </p:nvPr>
        </p:nvSpPr>
        <p:spPr>
          <a:xfrm>
            <a:off x="731520" y="6455664"/>
            <a:ext cx="3557016" cy="365760"/>
          </a:xfrm>
        </p:spPr>
        <p:txBody>
          <a:bodyPr/>
          <a:lstStyle>
            <a:lvl1pPr>
              <a:defRPr>
                <a:solidFill>
                  <a:schemeClr val="bg1"/>
                </a:solidFill>
                <a:effectLst/>
              </a:defRPr>
            </a:lvl1pPr>
          </a:lstStyle>
          <a:p>
            <a:r>
              <a:rPr lang="en-US"/>
              <a:t>Sample Footer Text</a:t>
            </a:r>
          </a:p>
        </p:txBody>
      </p:sp>
      <p:sp>
        <p:nvSpPr>
          <p:cNvPr id="18" name="Date Placeholder 17">
            <a:extLst>
              <a:ext uri="{FF2B5EF4-FFF2-40B4-BE49-F238E27FC236}">
                <a16:creationId xmlns:a16="http://schemas.microsoft.com/office/drawing/2014/main" id="{A0E38CC7-EEB9-1AD7-7B03-603746FE3FF6}"/>
              </a:ext>
            </a:extLst>
          </p:cNvPr>
          <p:cNvSpPr>
            <a:spLocks noGrp="1"/>
          </p:cNvSpPr>
          <p:nvPr>
            <p:ph type="dt" sz="half" idx="14"/>
          </p:nvPr>
        </p:nvSpPr>
        <p:spPr/>
        <p:txBody>
          <a:bodyPr/>
          <a:lstStyle>
            <a:lvl1pPr>
              <a:defRPr>
                <a:solidFill>
                  <a:schemeClr val="bg1"/>
                </a:solidFill>
              </a:defRPr>
            </a:lvl1pPr>
          </a:lstStyle>
          <a:p>
            <a:fld id="{8EC5E238-6443-4E66-ABD7-AFE41A3FA712}" type="datetime2">
              <a:rPr lang="en-US" smtClean="0"/>
              <a:t>Wednesday, March 18, 2026</a:t>
            </a:fld>
            <a:endParaRPr lang="en-US"/>
          </a:p>
        </p:txBody>
      </p:sp>
      <p:sp>
        <p:nvSpPr>
          <p:cNvPr id="20" name="Slide Number Placeholder 19">
            <a:extLst>
              <a:ext uri="{FF2B5EF4-FFF2-40B4-BE49-F238E27FC236}">
                <a16:creationId xmlns:a16="http://schemas.microsoft.com/office/drawing/2014/main" id="{B153FF4E-D18A-13B0-6B0A-CF7AF0A5232B}"/>
              </a:ext>
            </a:extLst>
          </p:cNvPr>
          <p:cNvSpPr>
            <a:spLocks noGrp="1"/>
          </p:cNvSpPr>
          <p:nvPr>
            <p:ph type="sldNum" sz="quarter" idx="16"/>
          </p:nvPr>
        </p:nvSpPr>
        <p:spPr/>
        <p:txBody>
          <a:bodyPr/>
          <a:lstStyle>
            <a:lvl1pPr>
              <a:defRPr>
                <a:solidFill>
                  <a:schemeClr val="bg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1119698061"/>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Photo 3">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595EAD1-9200-DDD9-8F6D-AD5C90E1D940}"/>
              </a:ext>
            </a:extLst>
          </p:cNvPr>
          <p:cNvSpPr/>
          <p:nvPr/>
        </p:nvSpPr>
        <p:spPr>
          <a:xfrm>
            <a:off x="0" y="0"/>
            <a:ext cx="12192000" cy="6858000"/>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8D2DD7BB-25B8-B7A3-8E13-EDE8E1090689}"/>
              </a:ext>
            </a:extLst>
          </p:cNvPr>
          <p:cNvSpPr/>
          <p:nvPr/>
        </p:nvSpPr>
        <p:spPr>
          <a:xfrm rot="10800000" flipH="1">
            <a:off x="0" y="0"/>
            <a:ext cx="6096000" cy="6868461"/>
          </a:xfrm>
          <a:prstGeom prst="rect">
            <a:avLst/>
          </a:prstGeom>
          <a:gradFill>
            <a:gsLst>
              <a:gs pos="0">
                <a:srgbClr val="FE4A00">
                  <a:alpha val="65882"/>
                </a:srgbClr>
              </a:gs>
              <a:gs pos="100000">
                <a:srgbClr val="A6025C"/>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9" name="Rectangle 8">
            <a:extLst>
              <a:ext uri="{FF2B5EF4-FFF2-40B4-BE49-F238E27FC236}">
                <a16:creationId xmlns:a16="http://schemas.microsoft.com/office/drawing/2014/main" id="{FB6C05D2-D53F-950D-185E-08B200EEFEB9}"/>
              </a:ext>
            </a:extLst>
          </p:cNvPr>
          <p:cNvSpPr/>
          <p:nvPr/>
        </p:nvSpPr>
        <p:spPr>
          <a:xfrm rot="10800000" flipH="1">
            <a:off x="-18287" y="4582455"/>
            <a:ext cx="6114286" cy="2275539"/>
          </a:xfrm>
          <a:prstGeom prst="rect">
            <a:avLst/>
          </a:prstGeom>
          <a:gradFill>
            <a:gsLst>
              <a:gs pos="0">
                <a:srgbClr val="DA002F">
                  <a:alpha val="0"/>
                </a:srgbClr>
              </a:gs>
              <a:gs pos="99000">
                <a:srgbClr val="92248E">
                  <a:alpha val="26667"/>
                </a:srgb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 name="Rectangle 9">
            <a:extLst>
              <a:ext uri="{FF2B5EF4-FFF2-40B4-BE49-F238E27FC236}">
                <a16:creationId xmlns:a16="http://schemas.microsoft.com/office/drawing/2014/main" id="{BC0AF5C2-3AA9-7510-308E-9D21678F7EFC}"/>
              </a:ext>
            </a:extLst>
          </p:cNvPr>
          <p:cNvSpPr/>
          <p:nvPr/>
        </p:nvSpPr>
        <p:spPr>
          <a:xfrm rot="5400000" flipH="1">
            <a:off x="-148955" y="532365"/>
            <a:ext cx="6878924" cy="5814190"/>
          </a:xfrm>
          <a:prstGeom prst="rect">
            <a:avLst/>
          </a:prstGeom>
          <a:gradFill>
            <a:gsLst>
              <a:gs pos="0">
                <a:srgbClr val="FE4A00">
                  <a:alpha val="0"/>
                </a:srgbClr>
              </a:gs>
              <a:gs pos="100000">
                <a:srgbClr val="A60296">
                  <a:alpha val="38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Oval 10">
            <a:extLst>
              <a:ext uri="{FF2B5EF4-FFF2-40B4-BE49-F238E27FC236}">
                <a16:creationId xmlns:a16="http://schemas.microsoft.com/office/drawing/2014/main" id="{13D13448-08C3-4231-6CCA-F17E4C608199}"/>
              </a:ext>
            </a:extLst>
          </p:cNvPr>
          <p:cNvSpPr/>
          <p:nvPr/>
        </p:nvSpPr>
        <p:spPr>
          <a:xfrm rot="10800000">
            <a:off x="949046" y="1319084"/>
            <a:ext cx="4648799" cy="4648799"/>
          </a:xfrm>
          <a:prstGeom prst="ellipse">
            <a:avLst/>
          </a:prstGeom>
          <a:gradFill>
            <a:gsLst>
              <a:gs pos="31000">
                <a:srgbClr val="FF907A">
                  <a:alpha val="0"/>
                </a:srgbClr>
              </a:gs>
              <a:gs pos="85000">
                <a:srgbClr val="FFBCAF">
                  <a:alpha val="12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31520" y="941832"/>
            <a:ext cx="4626864" cy="3209544"/>
          </a:xfrm>
        </p:spPr>
        <p:txBody>
          <a:bodyPr vert="horz" lIns="91440" tIns="45720" rIns="91440" bIns="45720" rtlCol="0" anchor="b">
            <a:normAutofit/>
          </a:bodyPr>
          <a:lstStyle>
            <a:lvl1pPr>
              <a:defRPr lang="en-US" sz="3600" cap="all" spc="700" baseline="0" dirty="0">
                <a:solidFill>
                  <a:schemeClr val="bg1"/>
                </a:solidFill>
              </a:defRPr>
            </a:lvl1pPr>
          </a:lstStyle>
          <a:p>
            <a:pPr lvl="0">
              <a:lnSpc>
                <a:spcPct val="110000"/>
              </a:lnSpc>
            </a:pPr>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31520" y="4974336"/>
            <a:ext cx="4626864" cy="1453896"/>
          </a:xfrm>
        </p:spPr>
        <p:txBody>
          <a:bodyPr vert="horz" lIns="91440" tIns="45720" rIns="91440" bIns="45720" rtlCol="0" anchor="ctr">
            <a:normAutofit/>
          </a:bodyPr>
          <a:lstStyle>
            <a:lvl1pPr marL="0" indent="0">
              <a:buNone/>
              <a:defRPr lang="en-US" cap="all" spc="400" baseline="0" dirty="0">
                <a:solidFill>
                  <a:schemeClr val="bg1"/>
                </a:solidFill>
              </a:defRPr>
            </a:lvl1pPr>
          </a:lstStyle>
          <a:p>
            <a:pPr lvl="0"/>
            <a:r>
              <a:rPr lang="en-US" dirty="0"/>
              <a:t>Click to edit Master subtitle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bg1"/>
                </a:solidFill>
              </a:defRPr>
            </a:lvl1p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731520" y="6455664"/>
            <a:ext cx="4096512" cy="365760"/>
          </a:xfrm>
        </p:spPr>
        <p:txBody>
          <a:bodyPr/>
          <a:lstStyle>
            <a:lvl1pPr algn="l">
              <a:defRPr>
                <a:solidFill>
                  <a:schemeClr val="bg1"/>
                </a:solidFill>
              </a:defRPr>
            </a:lvl1pPr>
          </a:lstStyle>
          <a:p>
            <a:fld id="{F2D689D1-54B3-41D9-B112-32329B9B3CC6}" type="datetime2">
              <a:rPr lang="en-US" smtClean="0"/>
              <a:t>Wednesday, March 18, 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4809744" y="6455664"/>
            <a:ext cx="548640" cy="365760"/>
          </a:xfrm>
        </p:spPr>
        <p:txBody>
          <a:bodyPr/>
          <a:lstStyle>
            <a:lvl1pPr>
              <a:defRPr>
                <a:solidFill>
                  <a:schemeClr val="bg1"/>
                </a:solidFill>
              </a:defRPr>
            </a:lvl1pPr>
          </a:lstStyle>
          <a:p>
            <a:fld id="{CC057153-B650-4DEB-B370-79DDCFDCE934}" type="slidenum">
              <a:rPr lang="en-US" smtClean="0"/>
              <a:pPr/>
              <a:t>‹#›</a:t>
            </a:fld>
            <a:endParaRPr lang="en-US"/>
          </a:p>
        </p:txBody>
      </p:sp>
      <p:sp>
        <p:nvSpPr>
          <p:cNvPr id="20" name="Picture Placeholder 19">
            <a:extLst>
              <a:ext uri="{FF2B5EF4-FFF2-40B4-BE49-F238E27FC236}">
                <a16:creationId xmlns:a16="http://schemas.microsoft.com/office/drawing/2014/main" id="{60A6A082-894A-7F2D-AA57-EBD48EAFBDB9}"/>
              </a:ext>
            </a:extLst>
          </p:cNvPr>
          <p:cNvSpPr>
            <a:spLocks noGrp="1"/>
          </p:cNvSpPr>
          <p:nvPr>
            <p:ph type="pic" sz="quarter" idx="13" hasCustomPrompt="1"/>
          </p:nvPr>
        </p:nvSpPr>
        <p:spPr>
          <a:xfrm>
            <a:off x="6092952" y="0"/>
            <a:ext cx="6099048" cy="6858000"/>
          </a:xfrm>
          <a:blipFill>
            <a:blip r:embed="rId2">
              <a:alphaModFix amt="70000"/>
            </a:blip>
            <a:stretch>
              <a:fillRect/>
            </a:stretch>
          </a:blipFill>
        </p:spPr>
        <p:txBody>
          <a:bodyPr/>
          <a:lstStyle>
            <a:lvl1pPr marL="0" indent="0">
              <a:buNone/>
              <a:defRPr/>
            </a:lvl1pPr>
          </a:lstStyle>
          <a:p>
            <a:r>
              <a:rPr lang="en-US" dirty="0"/>
              <a:t>.</a:t>
            </a:r>
          </a:p>
        </p:txBody>
      </p:sp>
    </p:spTree>
    <p:extLst>
      <p:ext uri="{BB962C8B-B14F-4D97-AF65-F5344CB8AC3E}">
        <p14:creationId xmlns:p14="http://schemas.microsoft.com/office/powerpoint/2010/main" val="4281528439"/>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Photo 4">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C58E3E8-0931-8EEE-FF77-1C25EBBE79AA}"/>
              </a:ext>
            </a:extLst>
          </p:cNvPr>
          <p:cNvSpPr/>
          <p:nvPr/>
        </p:nvSpPr>
        <p:spPr>
          <a:xfrm>
            <a:off x="0" y="0"/>
            <a:ext cx="12192000" cy="6858000"/>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3CE0C29-D9B0-E434-079F-9F0C40DF20EC}"/>
              </a:ext>
            </a:extLst>
          </p:cNvPr>
          <p:cNvSpPr/>
          <p:nvPr/>
        </p:nvSpPr>
        <p:spPr>
          <a:xfrm rot="5400000" flipH="1">
            <a:off x="-1399562" y="1399556"/>
            <a:ext cx="6875820" cy="4076703"/>
          </a:xfrm>
          <a:prstGeom prst="rect">
            <a:avLst/>
          </a:prstGeom>
          <a:gradFill>
            <a:gsLst>
              <a:gs pos="11000">
                <a:srgbClr val="92248E"/>
              </a:gs>
              <a:gs pos="100000">
                <a:srgbClr val="FF411C">
                  <a:alpha val="8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3F9F604E-FEFA-3809-8244-5B72EE7BB044}"/>
              </a:ext>
            </a:extLst>
          </p:cNvPr>
          <p:cNvSpPr/>
          <p:nvPr/>
        </p:nvSpPr>
        <p:spPr>
          <a:xfrm rot="16200000">
            <a:off x="890124" y="3681875"/>
            <a:ext cx="2296453" cy="4076701"/>
          </a:xfrm>
          <a:prstGeom prst="rect">
            <a:avLst/>
          </a:prstGeom>
          <a:gradFill>
            <a:gsLst>
              <a:gs pos="0">
                <a:srgbClr val="DA002F">
                  <a:alpha val="55000"/>
                </a:srgbClr>
              </a:gs>
              <a:gs pos="100000">
                <a:srgbClr val="FF907A">
                  <a:alpha val="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0D18E261-930C-6A44-A568-9DD2A88D3526}"/>
              </a:ext>
            </a:extLst>
          </p:cNvPr>
          <p:cNvSpPr/>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rgbClr val="FFDBCC">
                  <a:alpha val="0"/>
                </a:srgbClr>
              </a:gs>
              <a:gs pos="100000">
                <a:srgbClr val="FF907A">
                  <a:alpha val="30000"/>
                </a:srgb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8" y="850392"/>
            <a:ext cx="2935224" cy="3035808"/>
          </a:xfrm>
        </p:spPr>
        <p:txBody>
          <a:bodyPr vert="horz" lIns="91440" tIns="45720" rIns="91440" bIns="45720" rtlCol="0" anchor="t">
            <a:normAutofit/>
          </a:bodyPr>
          <a:lstStyle>
            <a:lvl1pPr>
              <a:defRPr lang="en-US" cap="all" spc="700" baseline="0">
                <a:solidFill>
                  <a:schemeClr val="bg1"/>
                </a:solidFill>
              </a:defRPr>
            </a:lvl1pPr>
          </a:lstStyle>
          <a:p>
            <a:pPr lvl="0">
              <a:lnSpc>
                <a:spcPct val="110000"/>
              </a:lnSpc>
            </a:pPr>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8" y="5001768"/>
            <a:ext cx="2926080" cy="1490472"/>
          </a:xfrm>
        </p:spPr>
        <p:txBody>
          <a:bodyPr vert="horz" lIns="91440" tIns="45720" rIns="91440" bIns="45720" rtlCol="0" anchor="ctr">
            <a:normAutofit/>
          </a:bodyPr>
          <a:lstStyle>
            <a:lvl1pPr marL="0" indent="0">
              <a:buNone/>
              <a:defRPr lang="en-US" sz="1600" cap="all" spc="400" baseline="0" dirty="0">
                <a:solidFill>
                  <a:schemeClr val="bg1"/>
                </a:solidFill>
                <a:latin typeface="+mj-lt"/>
              </a:defRPr>
            </a:lvl1pPr>
          </a:lstStyle>
          <a:p>
            <a:pPr lvl="0"/>
            <a:r>
              <a:rPr lang="en-US" dirty="0"/>
              <a:t>Click to edit Master subtitle style</a:t>
            </a:r>
          </a:p>
        </p:txBody>
      </p:sp>
      <p:sp>
        <p:nvSpPr>
          <p:cNvPr id="18" name="Footer Placeholder 17">
            <a:extLst>
              <a:ext uri="{FF2B5EF4-FFF2-40B4-BE49-F238E27FC236}">
                <a16:creationId xmlns:a16="http://schemas.microsoft.com/office/drawing/2014/main" id="{EEDD729C-2F42-9729-3280-C9066997083D}"/>
              </a:ext>
            </a:extLst>
          </p:cNvPr>
          <p:cNvSpPr>
            <a:spLocks noGrp="1"/>
          </p:cNvSpPr>
          <p:nvPr>
            <p:ph type="ftr" sz="quarter" idx="11"/>
          </p:nvPr>
        </p:nvSpPr>
        <p:spPr/>
        <p:txBody>
          <a:bodyPr/>
          <a:lstStyle>
            <a:lvl1pPr>
              <a:defRPr>
                <a:solidFill>
                  <a:schemeClr val="bg1"/>
                </a:solidFill>
              </a:defRPr>
            </a:lvl1pPr>
          </a:lstStyle>
          <a:p>
            <a:r>
              <a:rPr lang="en-US"/>
              <a:t>Sample Footer Text</a:t>
            </a:r>
          </a:p>
        </p:txBody>
      </p:sp>
      <p:sp>
        <p:nvSpPr>
          <p:cNvPr id="19" name="Slide Number Placeholder 18">
            <a:extLst>
              <a:ext uri="{FF2B5EF4-FFF2-40B4-BE49-F238E27FC236}">
                <a16:creationId xmlns:a16="http://schemas.microsoft.com/office/drawing/2014/main" id="{036F8F79-3CDB-6415-DDB2-2D674522D5B0}"/>
              </a:ext>
            </a:extLst>
          </p:cNvPr>
          <p:cNvSpPr>
            <a:spLocks noGrp="1"/>
          </p:cNvSpPr>
          <p:nvPr>
            <p:ph type="sldNum" sz="quarter" idx="12"/>
          </p:nvPr>
        </p:nvSpPr>
        <p:spPr>
          <a:xfrm>
            <a:off x="32004" y="6455664"/>
            <a:ext cx="548640" cy="365760"/>
          </a:xfrm>
        </p:spPr>
        <p:txBody>
          <a:bodyPr/>
          <a:lstStyle>
            <a:lvl1pPr>
              <a:defRPr>
                <a:solidFill>
                  <a:schemeClr val="bg1"/>
                </a:solidFill>
              </a:defRPr>
            </a:lvl1pPr>
          </a:lstStyle>
          <a:p>
            <a:fld id="{CC057153-B650-4DEB-B370-79DDCFDCE934}" type="slidenum">
              <a:rPr lang="en-US" smtClean="0"/>
              <a:pPr/>
              <a:t>‹#›</a:t>
            </a:fld>
            <a:endParaRPr lang="en-US"/>
          </a:p>
        </p:txBody>
      </p:sp>
      <p:sp>
        <p:nvSpPr>
          <p:cNvPr id="17" name="Date Placeholder 16">
            <a:extLst>
              <a:ext uri="{FF2B5EF4-FFF2-40B4-BE49-F238E27FC236}">
                <a16:creationId xmlns:a16="http://schemas.microsoft.com/office/drawing/2014/main" id="{7911B295-8CBE-7949-8048-EBF414619287}"/>
              </a:ext>
            </a:extLst>
          </p:cNvPr>
          <p:cNvSpPr>
            <a:spLocks noGrp="1"/>
          </p:cNvSpPr>
          <p:nvPr>
            <p:ph type="dt" sz="half" idx="10"/>
          </p:nvPr>
        </p:nvSpPr>
        <p:spPr>
          <a:xfrm>
            <a:off x="612648" y="6455664"/>
            <a:ext cx="3227832" cy="365760"/>
          </a:xfrm>
        </p:spPr>
        <p:txBody>
          <a:bodyPr/>
          <a:lstStyle>
            <a:lvl1pPr algn="l">
              <a:defRPr>
                <a:solidFill>
                  <a:schemeClr val="bg1"/>
                </a:solidFill>
              </a:defRPr>
            </a:lvl1pPr>
          </a:lstStyle>
          <a:p>
            <a:fld id="{E144AFCF-5D00-4E8A-BE78-0A3382672AA6}" type="datetime2">
              <a:rPr lang="en-US" smtClean="0"/>
              <a:t>Wednesday, March 18, 2026</a:t>
            </a:fld>
            <a:endParaRPr lang="en-US"/>
          </a:p>
        </p:txBody>
      </p:sp>
      <p:sp>
        <p:nvSpPr>
          <p:cNvPr id="15" name="Picture Placeholder 14">
            <a:extLst>
              <a:ext uri="{FF2B5EF4-FFF2-40B4-BE49-F238E27FC236}">
                <a16:creationId xmlns:a16="http://schemas.microsoft.com/office/drawing/2014/main" id="{B889FC6C-F243-CA40-35F8-13153EA5EBE9}"/>
              </a:ext>
            </a:extLst>
          </p:cNvPr>
          <p:cNvSpPr>
            <a:spLocks noGrp="1"/>
          </p:cNvSpPr>
          <p:nvPr>
            <p:ph type="pic" sz="quarter" idx="13" hasCustomPrompt="1"/>
          </p:nvPr>
        </p:nvSpPr>
        <p:spPr>
          <a:xfrm>
            <a:off x="4076700" y="0"/>
            <a:ext cx="8115300" cy="6868452"/>
          </a:xfrm>
          <a:blipFill>
            <a:blip r:embed="rId2">
              <a:alphaModFix amt="70000"/>
            </a:blip>
            <a:stretch>
              <a:fillRect/>
            </a:stretch>
          </a:blipFill>
        </p:spPr>
        <p:txBody>
          <a:bodyPr/>
          <a:lstStyle>
            <a:lvl1pPr marL="0" indent="0">
              <a:buNone/>
              <a:defRPr/>
            </a:lvl1pPr>
          </a:lstStyle>
          <a:p>
            <a:r>
              <a:rPr lang="en-US" dirty="0"/>
              <a:t>.</a:t>
            </a:r>
          </a:p>
        </p:txBody>
      </p:sp>
    </p:spTree>
    <p:extLst>
      <p:ext uri="{BB962C8B-B14F-4D97-AF65-F5344CB8AC3E}">
        <p14:creationId xmlns:p14="http://schemas.microsoft.com/office/powerpoint/2010/main" val="880811896"/>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1">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0FE7F8B-D1C1-6301-75A5-2EC4374F9AF1}"/>
              </a:ext>
            </a:extLst>
          </p:cNvPr>
          <p:cNvSpPr/>
          <p:nvPr/>
        </p:nvSpPr>
        <p:spPr>
          <a:xfrm flipH="1" flipV="1">
            <a:off x="-14449" y="0"/>
            <a:ext cx="12224736"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2" name="Rectangle 11">
            <a:extLst>
              <a:ext uri="{FF2B5EF4-FFF2-40B4-BE49-F238E27FC236}">
                <a16:creationId xmlns:a16="http://schemas.microsoft.com/office/drawing/2014/main" id="{C1D8467A-A1B6-E7E6-CAD4-E63E0FE2CCCB}"/>
              </a:ext>
            </a:extLst>
          </p:cNvPr>
          <p:cNvSpPr/>
          <p:nvPr/>
        </p:nvSpPr>
        <p:spPr>
          <a:xfrm flipV="1">
            <a:off x="-7227" y="-5046"/>
            <a:ext cx="12217513" cy="6865568"/>
          </a:xfrm>
          <a:prstGeom prst="rect">
            <a:avLst/>
          </a:prstGeom>
          <a:gradFill>
            <a:gsLst>
              <a:gs pos="0">
                <a:srgbClr val="FF411C">
                  <a:alpha val="66000"/>
                </a:srgbClr>
              </a:gs>
              <a:gs pos="99000">
                <a:srgbClr val="962077"/>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a:extLst>
              <a:ext uri="{FF2B5EF4-FFF2-40B4-BE49-F238E27FC236}">
                <a16:creationId xmlns:a16="http://schemas.microsoft.com/office/drawing/2014/main" id="{2A9C06E7-BC9C-2F5F-5DD1-D04EB713C63D}"/>
              </a:ext>
            </a:extLst>
          </p:cNvPr>
          <p:cNvSpPr/>
          <p:nvPr/>
        </p:nvSpPr>
        <p:spPr>
          <a:xfrm rot="10800000" flipH="1" flipV="1">
            <a:off x="-25514" y="-5045"/>
            <a:ext cx="12217514" cy="6865568"/>
          </a:xfrm>
          <a:prstGeom prst="rect">
            <a:avLst/>
          </a:prstGeom>
          <a:gradFill>
            <a:gsLst>
              <a:gs pos="0">
                <a:srgbClr val="FA0036">
                  <a:alpha val="4000"/>
                </a:srgbClr>
              </a:gs>
              <a:gs pos="99000">
                <a:schemeClr val="accent2">
                  <a:alpha val="98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4" name="Rectangle 13">
            <a:extLst>
              <a:ext uri="{FF2B5EF4-FFF2-40B4-BE49-F238E27FC236}">
                <a16:creationId xmlns:a16="http://schemas.microsoft.com/office/drawing/2014/main" id="{985261F8-8CD8-F2E0-C386-BE6A16D95BFC}"/>
              </a:ext>
            </a:extLst>
          </p:cNvPr>
          <p:cNvSpPr/>
          <p:nvPr/>
        </p:nvSpPr>
        <p:spPr>
          <a:xfrm rot="16200000" flipH="1" flipV="1">
            <a:off x="3802775" y="-3817222"/>
            <a:ext cx="4571999" cy="12206450"/>
          </a:xfrm>
          <a:prstGeom prst="rect">
            <a:avLst/>
          </a:prstGeom>
          <a:gradFill>
            <a:gsLst>
              <a:gs pos="0">
                <a:srgbClr val="D861D4">
                  <a:alpha val="0"/>
                </a:srgbClr>
              </a:gs>
              <a:gs pos="100000">
                <a:srgbClr val="FF7037">
                  <a:alpha val="66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5" name="Oval 14">
            <a:extLst>
              <a:ext uri="{FF2B5EF4-FFF2-40B4-BE49-F238E27FC236}">
                <a16:creationId xmlns:a16="http://schemas.microsoft.com/office/drawing/2014/main" id="{D3D4A82C-6849-A88D-6D57-833E9A7481B9}"/>
              </a:ext>
            </a:extLst>
          </p:cNvPr>
          <p:cNvSpPr/>
          <p:nvPr/>
        </p:nvSpPr>
        <p:spPr>
          <a:xfrm rot="13168948" flipH="1" flipV="1">
            <a:off x="1027160" y="609473"/>
            <a:ext cx="5005754" cy="5005754"/>
          </a:xfrm>
          <a:prstGeom prst="ellipse">
            <a:avLst/>
          </a:prstGeom>
          <a:gradFill>
            <a:gsLst>
              <a:gs pos="31000">
                <a:srgbClr val="FF907A">
                  <a:alpha val="0"/>
                </a:srgbClr>
              </a:gs>
              <a:gs pos="85000">
                <a:srgbClr val="FFBCAF">
                  <a:alpha val="2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D55CA38-7F60-D664-4EC0-C54B60C02BCF}"/>
              </a:ext>
            </a:extLst>
          </p:cNvPr>
          <p:cNvSpPr/>
          <p:nvPr/>
        </p:nvSpPr>
        <p:spPr>
          <a:xfrm rot="5400000" flipV="1">
            <a:off x="-1913484" y="1896512"/>
            <a:ext cx="6860522" cy="3062447"/>
          </a:xfrm>
          <a:prstGeom prst="rect">
            <a:avLst/>
          </a:prstGeom>
          <a:gradFill>
            <a:gsLst>
              <a:gs pos="0">
                <a:srgbClr val="FA0036">
                  <a:alpha val="62000"/>
                </a:srgbClr>
              </a:gs>
              <a:gs pos="77000">
                <a:srgbClr val="FF907A">
                  <a:alpha val="16000"/>
                </a:srgb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3557016" y="987552"/>
            <a:ext cx="7644384" cy="2944368"/>
          </a:xfrm>
        </p:spPr>
        <p:txBody>
          <a:bodyPr vert="horz" lIns="91440" tIns="45720" rIns="91440" bIns="45720" rtlCol="0" anchor="b">
            <a:normAutofit/>
          </a:bodyPr>
          <a:lstStyle>
            <a:lvl1pPr>
              <a:defRPr lang="en-US" sz="5400" cap="all" spc="700" baseline="0">
                <a:solidFill>
                  <a:schemeClr val="bg1"/>
                </a:solidFill>
              </a:defRPr>
            </a:lvl1pPr>
          </a:lstStyle>
          <a:p>
            <a:pPr lvl="0">
              <a:lnSpc>
                <a:spcPct val="110000"/>
              </a:lnSpc>
            </a:pPr>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3538728" y="5294376"/>
            <a:ext cx="7644384" cy="1078992"/>
          </a:xfrm>
        </p:spPr>
        <p:txBody>
          <a:bodyPr vert="horz" lIns="91440" tIns="45720" rIns="91440" bIns="45720" rtlCol="0" anchor="ctr">
            <a:normAutofit/>
          </a:bodyPr>
          <a:lstStyle>
            <a:lvl1pPr marL="0" indent="0">
              <a:buNone/>
              <a:defRPr lang="en-US" cap="all" spc="400" baseline="0">
                <a:solidFill>
                  <a:schemeClr val="bg1"/>
                </a:solidFill>
                <a:latin typeface="+mj-lt"/>
              </a:defRPr>
            </a:lvl1pPr>
          </a:lstStyle>
          <a:p>
            <a:pPr lvl="0"/>
            <a:r>
              <a:rPr lang="en-US" dirty="0"/>
              <a:t>Click to edit Master subtitle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bg1"/>
                </a:solidFill>
              </a:defRPr>
            </a:lvl1pPr>
          </a:lstStyle>
          <a:p>
            <a:r>
              <a:rPr lang="en-US"/>
              <a:t>Sample Footer Text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bg1"/>
                </a:solidFill>
              </a:defRPr>
            </a:lvl1pPr>
          </a:lstStyle>
          <a:p>
            <a:fld id="{F3DE8AB4-3D9C-4366-A8D9-9A4F01D11121}" type="datetime2">
              <a:rPr lang="en-US" smtClean="0"/>
              <a:t>Wednesday, March 18, 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1803748515"/>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2">
    <p:bg>
      <p:bgRef idx="1001">
        <a:schemeClr val="bg1"/>
      </p:bgRef>
    </p:bg>
    <p:spTree>
      <p:nvGrpSpPr>
        <p:cNvPr id="1" name=""/>
        <p:cNvGrpSpPr/>
        <p:nvPr/>
      </p:nvGrpSpPr>
      <p:grpSpPr>
        <a:xfrm>
          <a:off x="0" y="0"/>
          <a:ext cx="0" cy="0"/>
          <a:chOff x="0" y="0"/>
          <a:chExt cx="0" cy="0"/>
        </a:xfrm>
      </p:grpSpPr>
      <p:sp useBgFill="1">
        <p:nvSpPr>
          <p:cNvPr id="4" name="Rectangle 3">
            <a:extLst>
              <a:ext uri="{FF2B5EF4-FFF2-40B4-BE49-F238E27FC236}">
                <a16:creationId xmlns:a16="http://schemas.microsoft.com/office/drawing/2014/main" id="{344B8E2B-A9B5-DCE0-5C06-E99F762397CB}"/>
              </a:ext>
            </a:extLst>
          </p:cNvPr>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8C38FEA-146D-53B3-36B0-5CBD8040636E}"/>
              </a:ext>
            </a:extLst>
          </p:cNvPr>
          <p:cNvSpPr/>
          <p:nvPr/>
        </p:nvSpPr>
        <p:spPr>
          <a:xfrm flipH="1">
            <a:off x="9143995" y="0"/>
            <a:ext cx="3076356" cy="6858000"/>
          </a:xfrm>
          <a:prstGeom prst="rect">
            <a:avLst/>
          </a:prstGeom>
          <a:gradFill>
            <a:gsLst>
              <a:gs pos="0">
                <a:srgbClr val="FF907A"/>
              </a:gs>
              <a:gs pos="100000">
                <a:srgbClr val="DA002F">
                  <a:alpha val="85882"/>
                </a:srgb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684D35E-A520-CA7A-97CB-6D815AB4CC5D}"/>
              </a:ext>
            </a:extLst>
          </p:cNvPr>
          <p:cNvSpPr/>
          <p:nvPr/>
        </p:nvSpPr>
        <p:spPr>
          <a:xfrm flipH="1">
            <a:off x="9143990" y="-1"/>
            <a:ext cx="3076355" cy="4572001"/>
          </a:xfrm>
          <a:prstGeom prst="rect">
            <a:avLst/>
          </a:prstGeom>
          <a:gradFill>
            <a:gsLst>
              <a:gs pos="26000">
                <a:srgbClr val="FE4A00">
                  <a:alpha val="0"/>
                </a:srgbClr>
              </a:gs>
              <a:gs pos="100000">
                <a:srgbClr val="DA002F">
                  <a:alpha val="65000"/>
                </a:srgb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85E890B-58C1-DD36-E90B-FFF0BE0CB5CB}"/>
              </a:ext>
            </a:extLst>
          </p:cNvPr>
          <p:cNvSpPr/>
          <p:nvPr/>
        </p:nvSpPr>
        <p:spPr>
          <a:xfrm rot="5400000" flipH="1">
            <a:off x="7253161" y="1890822"/>
            <a:ext cx="6858001" cy="3076355"/>
          </a:xfrm>
          <a:prstGeom prst="rect">
            <a:avLst/>
          </a:prstGeom>
          <a:gradFill>
            <a:gsLst>
              <a:gs pos="2000">
                <a:srgbClr val="9B3597"/>
              </a:gs>
              <a:gs pos="60000">
                <a:srgbClr val="D861D4">
                  <a:alpha val="0"/>
                </a:srgb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ABCD52CC-E8F2-3220-AE19-8A482DD1F236}"/>
              </a:ext>
            </a:extLst>
          </p:cNvPr>
          <p:cNvSpPr/>
          <p:nvPr/>
        </p:nvSpPr>
        <p:spPr>
          <a:xfrm rot="12508972">
            <a:off x="7949750" y="1673989"/>
            <a:ext cx="3201591" cy="4397456"/>
          </a:xfrm>
          <a:custGeom>
            <a:avLst/>
            <a:gdLst>
              <a:gd name="connsiteX0" fmla="*/ 3201591 w 3201591"/>
              <a:gd name="connsiteY0" fmla="*/ 4296647 h 4397456"/>
              <a:gd name="connsiteX1" fmla="*/ 3007294 w 3201591"/>
              <a:gd name="connsiteY1" fmla="*/ 4346606 h 4397456"/>
              <a:gd name="connsiteX2" fmla="*/ 2502877 w 3201591"/>
              <a:gd name="connsiteY2" fmla="*/ 4397456 h 4397456"/>
              <a:gd name="connsiteX3" fmla="*/ 0 w 3201591"/>
              <a:gd name="connsiteY3" fmla="*/ 1894579 h 4397456"/>
              <a:gd name="connsiteX4" fmla="*/ 733076 w 3201591"/>
              <a:gd name="connsiteY4" fmla="*/ 124777 h 4397456"/>
              <a:gd name="connsiteX5" fmla="*/ 870365 w 3201591"/>
              <a:gd name="connsiteY5" fmla="*/ 0 h 4397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1591" h="4397456">
                <a:moveTo>
                  <a:pt x="3201591" y="4296647"/>
                </a:moveTo>
                <a:lnTo>
                  <a:pt x="3007294" y="4346606"/>
                </a:lnTo>
                <a:cubicBezTo>
                  <a:pt x="2844362" y="4379947"/>
                  <a:pt x="2675664" y="4397456"/>
                  <a:pt x="2502877" y="4397456"/>
                </a:cubicBezTo>
                <a:cubicBezTo>
                  <a:pt x="1120576" y="4397456"/>
                  <a:pt x="0" y="3276880"/>
                  <a:pt x="0" y="1894579"/>
                </a:cubicBezTo>
                <a:cubicBezTo>
                  <a:pt x="0" y="1203428"/>
                  <a:pt x="280144" y="577709"/>
                  <a:pt x="733076" y="124777"/>
                </a:cubicBezTo>
                <a:lnTo>
                  <a:pt x="870365" y="0"/>
                </a:lnTo>
                <a:close/>
              </a:path>
            </a:pathLst>
          </a:custGeom>
          <a:gradFill>
            <a:gsLst>
              <a:gs pos="31000">
                <a:srgbClr val="FF907A">
                  <a:alpha val="0"/>
                </a:srgbClr>
              </a:gs>
              <a:gs pos="85000">
                <a:srgbClr val="FFBCAF">
                  <a:alpha val="1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31520" y="612648"/>
            <a:ext cx="7004304" cy="3557016"/>
          </a:xfrm>
        </p:spPr>
        <p:txBody>
          <a:bodyPr vert="horz" lIns="91440" tIns="45720" rIns="91440" bIns="45720" rtlCol="0" anchor="t">
            <a:normAutofit/>
          </a:bodyPr>
          <a:lstStyle>
            <a:lvl1pPr>
              <a:defRPr lang="en-US" sz="4800" cap="all" spc="550" baseline="0"/>
            </a:lvl1pPr>
          </a:lstStyle>
          <a:p>
            <a:pPr lvl="0">
              <a:lnSpc>
                <a:spcPct val="110000"/>
              </a:lnSpc>
            </a:pPr>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31520" y="4965192"/>
            <a:ext cx="6391656" cy="1490472"/>
          </a:xfrm>
        </p:spPr>
        <p:txBody>
          <a:bodyPr vert="horz" lIns="91440" tIns="45720" rIns="91440" bIns="45720" rtlCol="0" anchor="ctr">
            <a:normAutofit/>
          </a:bodyPr>
          <a:lstStyle>
            <a:lvl1pPr marL="0" indent="0">
              <a:buNone/>
              <a:defRPr lang="en-US" cap="all" spc="400" baseline="0">
                <a:latin typeface="+mj-lt"/>
              </a:defRPr>
            </a:lvl1pPr>
          </a:lstStyle>
          <a:p>
            <a:pPr lvl="0"/>
            <a:r>
              <a:rPr lang="en-US" dirty="0"/>
              <a:t>Click to edit Master subtitle style</a:t>
            </a:r>
          </a:p>
        </p:txBody>
      </p:sp>
      <p:sp>
        <p:nvSpPr>
          <p:cNvPr id="13" name="Footer Placeholder 12">
            <a:extLst>
              <a:ext uri="{FF2B5EF4-FFF2-40B4-BE49-F238E27FC236}">
                <a16:creationId xmlns:a16="http://schemas.microsoft.com/office/drawing/2014/main" id="{FED2F463-51E0-AB87-A5B5-6942461AD535}"/>
              </a:ext>
            </a:extLst>
          </p:cNvPr>
          <p:cNvSpPr>
            <a:spLocks noGrp="1"/>
          </p:cNvSpPr>
          <p:nvPr>
            <p:ph type="ftr" sz="quarter" idx="11"/>
          </p:nvPr>
        </p:nvSpPr>
        <p:spPr/>
        <p:txBody>
          <a:bodyPr/>
          <a:lstStyle/>
          <a:p>
            <a:r>
              <a:rPr lang="en-US"/>
              <a:t>Sample Footer Text</a:t>
            </a:r>
          </a:p>
        </p:txBody>
      </p:sp>
      <p:sp>
        <p:nvSpPr>
          <p:cNvPr id="12" name="Date Placeholder 11">
            <a:extLst>
              <a:ext uri="{FF2B5EF4-FFF2-40B4-BE49-F238E27FC236}">
                <a16:creationId xmlns:a16="http://schemas.microsoft.com/office/drawing/2014/main" id="{30796B80-FA43-2B89-5F9F-72443F8E5C6E}"/>
              </a:ext>
            </a:extLst>
          </p:cNvPr>
          <p:cNvSpPr>
            <a:spLocks noGrp="1"/>
          </p:cNvSpPr>
          <p:nvPr>
            <p:ph type="dt" sz="half" idx="10"/>
          </p:nvPr>
        </p:nvSpPr>
        <p:spPr>
          <a:xfrm>
            <a:off x="4954909" y="6455664"/>
            <a:ext cx="3472868" cy="365760"/>
          </a:xfrm>
        </p:spPr>
        <p:txBody>
          <a:bodyPr/>
          <a:lstStyle>
            <a:lvl1pPr>
              <a:defRPr>
                <a:solidFill>
                  <a:schemeClr val="tx1"/>
                </a:solidFill>
              </a:defRPr>
            </a:lvl1pPr>
          </a:lstStyle>
          <a:p>
            <a:fld id="{5259F214-985C-4E7A-8724-986944FA2171}" type="datetime2">
              <a:rPr lang="en-US" smtClean="0"/>
              <a:t>Wednesday, March 18, 2026</a:t>
            </a:fld>
            <a:endParaRPr lang="en-US"/>
          </a:p>
        </p:txBody>
      </p:sp>
      <p:sp>
        <p:nvSpPr>
          <p:cNvPr id="14" name="Slide Number Placeholder 13">
            <a:extLst>
              <a:ext uri="{FF2B5EF4-FFF2-40B4-BE49-F238E27FC236}">
                <a16:creationId xmlns:a16="http://schemas.microsoft.com/office/drawing/2014/main" id="{FC1096F3-B460-B6B3-0D52-AEFDD7F69A2E}"/>
              </a:ext>
            </a:extLst>
          </p:cNvPr>
          <p:cNvSpPr>
            <a:spLocks noGrp="1"/>
          </p:cNvSpPr>
          <p:nvPr>
            <p:ph type="sldNum" sz="quarter" idx="12"/>
          </p:nvPr>
        </p:nvSpPr>
        <p:spPr>
          <a:xfrm>
            <a:off x="8409489" y="6455664"/>
            <a:ext cx="548640" cy="365760"/>
          </a:xfrm>
        </p:spPr>
        <p:txBody>
          <a:bodyPr/>
          <a:lstStyle>
            <a:lvl1pPr>
              <a:defRPr>
                <a:solidFill>
                  <a:schemeClr val="tx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3236679102"/>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3">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7F7CFA0-C3A1-5564-DD4B-90674874B08D}"/>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D4E2F783-0ED7-1F0B-219A-198549E350DD}"/>
              </a:ext>
            </a:extLst>
          </p:cNvPr>
          <p:cNvSpPr/>
          <p:nvPr/>
        </p:nvSpPr>
        <p:spPr>
          <a:xfrm>
            <a:off x="-6" y="-25866"/>
            <a:ext cx="12192005" cy="4589428"/>
          </a:xfrm>
          <a:prstGeom prst="rect">
            <a:avLst/>
          </a:prstGeom>
          <a:gradFill>
            <a:gsLst>
              <a:gs pos="8000">
                <a:srgbClr val="D861D4"/>
              </a:gs>
              <a:gs pos="100000">
                <a:srgbClr val="DA002F">
                  <a:alpha val="85000"/>
                </a:srgb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2F09062-D41B-0E2E-C1C0-F27562ED9597}"/>
              </a:ext>
            </a:extLst>
          </p:cNvPr>
          <p:cNvSpPr/>
          <p:nvPr/>
        </p:nvSpPr>
        <p:spPr>
          <a:xfrm rot="16200000">
            <a:off x="3805950" y="-3822495"/>
            <a:ext cx="4580101" cy="12191999"/>
          </a:xfrm>
          <a:prstGeom prst="rect">
            <a:avLst/>
          </a:prstGeom>
          <a:gradFill>
            <a:gsLst>
              <a:gs pos="0">
                <a:srgbClr val="FE4A00">
                  <a:alpha val="50000"/>
                </a:srgbClr>
              </a:gs>
              <a:gs pos="99000">
                <a:srgbClr val="A3299D"/>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BA6D366-64E2-13D3-2734-861E811E1F1A}"/>
              </a:ext>
            </a:extLst>
          </p:cNvPr>
          <p:cNvSpPr/>
          <p:nvPr/>
        </p:nvSpPr>
        <p:spPr>
          <a:xfrm rot="10800000">
            <a:off x="8150806" y="-25872"/>
            <a:ext cx="4041192" cy="4589427"/>
          </a:xfrm>
          <a:prstGeom prst="rect">
            <a:avLst/>
          </a:prstGeom>
          <a:gradFill>
            <a:gsLst>
              <a:gs pos="0">
                <a:srgbClr val="DA002F">
                  <a:alpha val="0"/>
                </a:srgbClr>
              </a:gs>
              <a:gs pos="84000">
                <a:srgbClr val="FF907A">
                  <a:alpha val="32000"/>
                </a:srgb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AE5B9BA8-AE27-B639-DB51-7E498FA9422B}"/>
              </a:ext>
            </a:extLst>
          </p:cNvPr>
          <p:cNvSpPr/>
          <p:nvPr/>
        </p:nvSpPr>
        <p:spPr>
          <a:xfrm rot="12508972">
            <a:off x="5485611" y="-1118641"/>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41000">
                <a:srgbClr val="FF907A">
                  <a:alpha val="0"/>
                </a:srgbClr>
              </a:gs>
              <a:gs pos="100000">
                <a:srgbClr val="FFBCAF">
                  <a:alpha val="33000"/>
                </a:srgbClr>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31520" y="585216"/>
            <a:ext cx="6858000" cy="3200400"/>
          </a:xfrm>
        </p:spPr>
        <p:txBody>
          <a:bodyPr vert="horz" lIns="91440" tIns="45720" rIns="91440" bIns="45720" rtlCol="0" anchor="b">
            <a:normAutofit/>
          </a:bodyPr>
          <a:lstStyle>
            <a:lvl1pPr>
              <a:defRPr lang="en-US" sz="4800" cap="all" spc="550" baseline="0">
                <a:solidFill>
                  <a:schemeClr val="bg1"/>
                </a:solidFill>
              </a:defRPr>
            </a:lvl1pPr>
          </a:lstStyle>
          <a:p>
            <a:pPr lvl="0">
              <a:lnSpc>
                <a:spcPct val="110000"/>
              </a:lnSpc>
            </a:pPr>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31520" y="4965192"/>
            <a:ext cx="6391656" cy="1490472"/>
          </a:xfrm>
        </p:spPr>
        <p:txBody>
          <a:bodyPr vert="horz" lIns="91440" tIns="45720" rIns="91440" bIns="45720" rtlCol="0" anchor="ctr">
            <a:normAutofit/>
          </a:bodyPr>
          <a:lstStyle>
            <a:lvl1pPr marL="0" indent="0">
              <a:buNone/>
              <a:defRPr lang="en-US" cap="all" spc="400" baseline="0" dirty="0">
                <a:latin typeface="+mj-lt"/>
              </a:defRPr>
            </a:lvl1pPr>
          </a:lstStyle>
          <a:p>
            <a:pPr lvl="0"/>
            <a:r>
              <a:rPr lang="en-US" dirty="0"/>
              <a:t>Click to edit Master subtitle style</a:t>
            </a:r>
          </a:p>
        </p:txBody>
      </p:sp>
      <p:sp>
        <p:nvSpPr>
          <p:cNvPr id="18" name="Footer Placeholder 17">
            <a:extLst>
              <a:ext uri="{FF2B5EF4-FFF2-40B4-BE49-F238E27FC236}">
                <a16:creationId xmlns:a16="http://schemas.microsoft.com/office/drawing/2014/main" id="{EEDD729C-2F42-9729-3280-C9066997083D}"/>
              </a:ext>
            </a:extLst>
          </p:cNvPr>
          <p:cNvSpPr>
            <a:spLocks noGrp="1"/>
          </p:cNvSpPr>
          <p:nvPr>
            <p:ph type="ftr" sz="quarter" idx="11"/>
          </p:nvPr>
        </p:nvSpPr>
        <p:spPr/>
        <p:txBody>
          <a:bodyPr/>
          <a:lstStyle>
            <a:lvl1pPr>
              <a:defRPr>
                <a:solidFill>
                  <a:schemeClr val="bg1"/>
                </a:solidFill>
              </a:defRPr>
            </a:lvl1pPr>
          </a:lstStyle>
          <a:p>
            <a:r>
              <a:rPr lang="en-US"/>
              <a:t>Sample Footer Text</a:t>
            </a:r>
          </a:p>
        </p:txBody>
      </p:sp>
      <p:sp>
        <p:nvSpPr>
          <p:cNvPr id="17" name="Date Placeholder 16">
            <a:extLst>
              <a:ext uri="{FF2B5EF4-FFF2-40B4-BE49-F238E27FC236}">
                <a16:creationId xmlns:a16="http://schemas.microsoft.com/office/drawing/2014/main" id="{7911B295-8CBE-7949-8048-EBF414619287}"/>
              </a:ext>
            </a:extLst>
          </p:cNvPr>
          <p:cNvSpPr>
            <a:spLocks noGrp="1"/>
          </p:cNvSpPr>
          <p:nvPr>
            <p:ph type="dt" sz="half" idx="10"/>
          </p:nvPr>
        </p:nvSpPr>
        <p:spPr/>
        <p:txBody>
          <a:bodyPr/>
          <a:lstStyle>
            <a:lvl1pPr>
              <a:defRPr>
                <a:solidFill>
                  <a:schemeClr val="tx1"/>
                </a:solidFill>
              </a:defRPr>
            </a:lvl1pPr>
          </a:lstStyle>
          <a:p>
            <a:fld id="{258C9C02-FCB9-44E9-9951-263455134367}" type="datetime2">
              <a:rPr lang="en-US" smtClean="0"/>
              <a:t>Wednesday, March 18, 2026</a:t>
            </a:fld>
            <a:endParaRPr lang="en-US"/>
          </a:p>
        </p:txBody>
      </p:sp>
      <p:sp>
        <p:nvSpPr>
          <p:cNvPr id="19" name="Slide Number Placeholder 18">
            <a:extLst>
              <a:ext uri="{FF2B5EF4-FFF2-40B4-BE49-F238E27FC236}">
                <a16:creationId xmlns:a16="http://schemas.microsoft.com/office/drawing/2014/main" id="{036F8F79-3CDB-6415-DDB2-2D674522D5B0}"/>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1021217480"/>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ection Header">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61BDDB7-A96E-2151-63B9-28A103D980D2}"/>
              </a:ext>
            </a:extLst>
          </p:cNvPr>
          <p:cNvSpPr/>
          <p:nvPr/>
        </p:nvSpPr>
        <p:spPr>
          <a:xfrm flipH="1">
            <a:off x="-7229" y="-2522"/>
            <a:ext cx="12217516"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9" name="Rectangle 8">
            <a:extLst>
              <a:ext uri="{FF2B5EF4-FFF2-40B4-BE49-F238E27FC236}">
                <a16:creationId xmlns:a16="http://schemas.microsoft.com/office/drawing/2014/main" id="{6DA992C5-451E-EC0E-D54A-B0AA21D57F04}"/>
              </a:ext>
            </a:extLst>
          </p:cNvPr>
          <p:cNvSpPr/>
          <p:nvPr/>
        </p:nvSpPr>
        <p:spPr>
          <a:xfrm>
            <a:off x="-7227" y="-5045"/>
            <a:ext cx="12217513" cy="6860523"/>
          </a:xfrm>
          <a:prstGeom prst="rect">
            <a:avLst/>
          </a:prstGeom>
          <a:gradFill>
            <a:gsLst>
              <a:gs pos="0">
                <a:srgbClr val="FF411C">
                  <a:alpha val="66000"/>
                </a:srgbClr>
              </a:gs>
              <a:gs pos="99000">
                <a:srgbClr val="962077"/>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 name="Rectangle 9">
            <a:extLst>
              <a:ext uri="{FF2B5EF4-FFF2-40B4-BE49-F238E27FC236}">
                <a16:creationId xmlns:a16="http://schemas.microsoft.com/office/drawing/2014/main" id="{5A4914C5-E872-F937-694B-9226A87D21A6}"/>
              </a:ext>
            </a:extLst>
          </p:cNvPr>
          <p:cNvSpPr/>
          <p:nvPr/>
        </p:nvSpPr>
        <p:spPr>
          <a:xfrm rot="10800000" flipH="1">
            <a:off x="7226" y="-5045"/>
            <a:ext cx="12203060" cy="6863044"/>
          </a:xfrm>
          <a:prstGeom prst="rect">
            <a:avLst/>
          </a:prstGeom>
          <a:gradFill>
            <a:gsLst>
              <a:gs pos="0">
                <a:srgbClr val="FA0036">
                  <a:alpha val="4000"/>
                </a:srgbClr>
              </a:gs>
              <a:gs pos="99000">
                <a:srgbClr val="92248E">
                  <a:alpha val="97647"/>
                </a:srgb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a:extLst>
              <a:ext uri="{FF2B5EF4-FFF2-40B4-BE49-F238E27FC236}">
                <a16:creationId xmlns:a16="http://schemas.microsoft.com/office/drawing/2014/main" id="{7B2BF5D5-EB9E-9501-6A32-C2BB4C8ED6A7}"/>
              </a:ext>
            </a:extLst>
          </p:cNvPr>
          <p:cNvSpPr/>
          <p:nvPr/>
        </p:nvSpPr>
        <p:spPr>
          <a:xfrm rot="5400000" flipH="1">
            <a:off x="4958529" y="-4965758"/>
            <a:ext cx="2286000" cy="12217514"/>
          </a:xfrm>
          <a:prstGeom prst="rect">
            <a:avLst/>
          </a:prstGeom>
          <a:gradFill>
            <a:gsLst>
              <a:gs pos="20000">
                <a:srgbClr val="D861D4">
                  <a:alpha val="0"/>
                </a:srgbClr>
              </a:gs>
              <a:gs pos="100000">
                <a:srgbClr val="FF7037">
                  <a:alpha val="66000"/>
                </a:srgb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2" name="Oval 11">
            <a:extLst>
              <a:ext uri="{FF2B5EF4-FFF2-40B4-BE49-F238E27FC236}">
                <a16:creationId xmlns:a16="http://schemas.microsoft.com/office/drawing/2014/main" id="{90768E01-CF59-AC8E-6819-61512B528C04}"/>
              </a:ext>
            </a:extLst>
          </p:cNvPr>
          <p:cNvSpPr/>
          <p:nvPr/>
        </p:nvSpPr>
        <p:spPr>
          <a:xfrm rot="8431052" flipH="1">
            <a:off x="1403739" y="524809"/>
            <a:ext cx="5005754" cy="5005754"/>
          </a:xfrm>
          <a:prstGeom prst="ellipse">
            <a:avLst/>
          </a:prstGeom>
          <a:gradFill>
            <a:gsLst>
              <a:gs pos="31000">
                <a:srgbClr val="FF907A">
                  <a:alpha val="0"/>
                </a:srgbClr>
              </a:gs>
              <a:gs pos="85000">
                <a:srgbClr val="FFBCAF">
                  <a:alpha val="2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86865A1-AC73-67A9-BC14-E75D3F26BDE9}"/>
              </a:ext>
            </a:extLst>
          </p:cNvPr>
          <p:cNvSpPr/>
          <p:nvPr/>
        </p:nvSpPr>
        <p:spPr>
          <a:xfrm rot="16200000">
            <a:off x="-1913484" y="1896512"/>
            <a:ext cx="6860522" cy="3062447"/>
          </a:xfrm>
          <a:prstGeom prst="rect">
            <a:avLst/>
          </a:prstGeom>
          <a:gradFill>
            <a:gsLst>
              <a:gs pos="0">
                <a:srgbClr val="FA0036">
                  <a:alpha val="31000"/>
                </a:srgbClr>
              </a:gs>
              <a:gs pos="43000">
                <a:srgbClr val="FF907A">
                  <a:alpha val="16000"/>
                </a:srgb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8892EA34-13CC-54C1-DE3D-4F1D5D55C9A7}"/>
              </a:ext>
            </a:extLst>
          </p:cNvPr>
          <p:cNvSpPr>
            <a:spLocks noGrp="1"/>
          </p:cNvSpPr>
          <p:nvPr>
            <p:ph type="title"/>
          </p:nvPr>
        </p:nvSpPr>
        <p:spPr>
          <a:xfrm>
            <a:off x="3657600" y="2807208"/>
            <a:ext cx="7644384" cy="3346704"/>
          </a:xfrm>
        </p:spPr>
        <p:txBody>
          <a:bodyPr anchor="t">
            <a:normAutofit/>
          </a:bodyPr>
          <a:lstStyle>
            <a:lvl1pPr>
              <a:lnSpc>
                <a:spcPct val="110000"/>
              </a:lnSpc>
              <a:defRPr sz="5400" cap="all" spc="700" baseline="0">
                <a:solidFill>
                  <a:schemeClr val="bg1"/>
                </a:solidFill>
              </a:defRPr>
            </a:lvl1pPr>
          </a:lstStyle>
          <a:p>
            <a:r>
              <a:rPr lang="en-US" dirty="0"/>
              <a:t>Click to edit Master title style</a:t>
            </a:r>
          </a:p>
        </p:txBody>
      </p:sp>
      <p:sp>
        <p:nvSpPr>
          <p:cNvPr id="5" name="Footer Placeholder 4">
            <a:extLst>
              <a:ext uri="{FF2B5EF4-FFF2-40B4-BE49-F238E27FC236}">
                <a16:creationId xmlns:a16="http://schemas.microsoft.com/office/drawing/2014/main" id="{9F1849E7-8E94-3B02-239C-AAB481596BFD}"/>
              </a:ext>
            </a:extLst>
          </p:cNvPr>
          <p:cNvSpPr>
            <a:spLocks noGrp="1"/>
          </p:cNvSpPr>
          <p:nvPr>
            <p:ph type="ftr" sz="quarter" idx="11"/>
          </p:nvPr>
        </p:nvSpPr>
        <p:spPr/>
        <p:txBody>
          <a:bodyPr/>
          <a:lstStyle>
            <a:lvl1pPr>
              <a:defRPr>
                <a:solidFill>
                  <a:schemeClr val="bg1"/>
                </a:solidFill>
              </a:defRPr>
            </a:lvl1pPr>
          </a:lstStyle>
          <a:p>
            <a:r>
              <a:rPr lang="en-US"/>
              <a:t>Sample Footer Text</a:t>
            </a:r>
          </a:p>
        </p:txBody>
      </p:sp>
      <p:sp>
        <p:nvSpPr>
          <p:cNvPr id="4" name="Date Placeholder 3">
            <a:extLst>
              <a:ext uri="{FF2B5EF4-FFF2-40B4-BE49-F238E27FC236}">
                <a16:creationId xmlns:a16="http://schemas.microsoft.com/office/drawing/2014/main" id="{8F845713-EE4C-7615-B812-531C14CF0CA2}"/>
              </a:ext>
            </a:extLst>
          </p:cNvPr>
          <p:cNvSpPr>
            <a:spLocks noGrp="1"/>
          </p:cNvSpPr>
          <p:nvPr>
            <p:ph type="dt" sz="half" idx="10"/>
          </p:nvPr>
        </p:nvSpPr>
        <p:spPr/>
        <p:txBody>
          <a:bodyPr/>
          <a:lstStyle>
            <a:lvl1pPr>
              <a:defRPr>
                <a:solidFill>
                  <a:schemeClr val="bg1"/>
                </a:solidFill>
              </a:defRPr>
            </a:lvl1pPr>
          </a:lstStyle>
          <a:p>
            <a:fld id="{18A3F06B-6751-4328-A64C-7E682DA41140}" type="datetime2">
              <a:rPr lang="en-US" smtClean="0"/>
              <a:t>Wednesday, March 18, 2026</a:t>
            </a:fld>
            <a:endParaRPr lang="en-US"/>
          </a:p>
        </p:txBody>
      </p:sp>
      <p:sp>
        <p:nvSpPr>
          <p:cNvPr id="6" name="Slide Number Placeholder 5">
            <a:extLst>
              <a:ext uri="{FF2B5EF4-FFF2-40B4-BE49-F238E27FC236}">
                <a16:creationId xmlns:a16="http://schemas.microsoft.com/office/drawing/2014/main" id="{70644BD7-C050-D052-8408-65ADAAF674FF}"/>
              </a:ext>
            </a:extLst>
          </p:cNvPr>
          <p:cNvSpPr>
            <a:spLocks noGrp="1"/>
          </p:cNvSpPr>
          <p:nvPr>
            <p:ph type="sldNum" sz="quarter" idx="12"/>
          </p:nvPr>
        </p:nvSpPr>
        <p:spPr/>
        <p:txBody>
          <a:bodyPr/>
          <a:lstStyle>
            <a:lvl1pPr>
              <a:defRPr>
                <a:solidFill>
                  <a:schemeClr val="bg1"/>
                </a:solidFill>
              </a:defRPr>
            </a:lvl1pPr>
          </a:lstStyle>
          <a:p>
            <a:fld id="{84145AC3-CC88-4C8A-A6CE-8D44921B6A23}" type="slidenum">
              <a:rPr lang="en-US" smtClean="0"/>
              <a:pPr/>
              <a:t>‹#›</a:t>
            </a:fld>
            <a:endParaRPr lang="en-US"/>
          </a:p>
        </p:txBody>
      </p:sp>
    </p:spTree>
    <p:extLst>
      <p:ext uri="{BB962C8B-B14F-4D97-AF65-F5344CB8AC3E}">
        <p14:creationId xmlns:p14="http://schemas.microsoft.com/office/powerpoint/2010/main" val="2806735800"/>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ection Header 2">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B2555FD-4C27-26F9-D396-F44BD2552350}"/>
              </a:ext>
            </a:extLst>
          </p:cNvPr>
          <p:cNvSpPr/>
          <p:nvPr/>
        </p:nvSpPr>
        <p:spPr>
          <a:xfrm flipH="1">
            <a:off x="0" y="0"/>
            <a:ext cx="12188952"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4" name="Rectangle 13">
            <a:extLst>
              <a:ext uri="{FF2B5EF4-FFF2-40B4-BE49-F238E27FC236}">
                <a16:creationId xmlns:a16="http://schemas.microsoft.com/office/drawing/2014/main" id="{114D9F56-D5FE-5416-E898-561CCD18E63E}"/>
              </a:ext>
            </a:extLst>
          </p:cNvPr>
          <p:cNvSpPr/>
          <p:nvPr/>
        </p:nvSpPr>
        <p:spPr>
          <a:xfrm>
            <a:off x="-7226" y="2522"/>
            <a:ext cx="12210294" cy="6855478"/>
          </a:xfrm>
          <a:prstGeom prst="rect">
            <a:avLst/>
          </a:prstGeom>
          <a:gradFill>
            <a:gsLst>
              <a:gs pos="0">
                <a:srgbClr val="FF411C">
                  <a:alpha val="66000"/>
                </a:srgbClr>
              </a:gs>
              <a:gs pos="99000">
                <a:srgbClr val="962077"/>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5" name="Rectangle 14">
            <a:extLst>
              <a:ext uri="{FF2B5EF4-FFF2-40B4-BE49-F238E27FC236}">
                <a16:creationId xmlns:a16="http://schemas.microsoft.com/office/drawing/2014/main" id="{DCE312D2-549E-F681-7F68-B8AAD2F7696A}"/>
              </a:ext>
            </a:extLst>
          </p:cNvPr>
          <p:cNvSpPr/>
          <p:nvPr/>
        </p:nvSpPr>
        <p:spPr>
          <a:xfrm rot="10800000" flipH="1">
            <a:off x="383414" y="0"/>
            <a:ext cx="11826874" cy="6858000"/>
          </a:xfrm>
          <a:prstGeom prst="rect">
            <a:avLst/>
          </a:prstGeom>
          <a:gradFill>
            <a:gsLst>
              <a:gs pos="0">
                <a:srgbClr val="FA0036">
                  <a:alpha val="4000"/>
                </a:srgbClr>
              </a:gs>
              <a:gs pos="99000">
                <a:srgbClr val="92248E">
                  <a:alpha val="97647"/>
                </a:srgb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6" name="Rectangle 15">
            <a:extLst>
              <a:ext uri="{FF2B5EF4-FFF2-40B4-BE49-F238E27FC236}">
                <a16:creationId xmlns:a16="http://schemas.microsoft.com/office/drawing/2014/main" id="{5CC4FFFC-E214-3024-4ED7-32DAAA7A66E0}"/>
              </a:ext>
            </a:extLst>
          </p:cNvPr>
          <p:cNvSpPr/>
          <p:nvPr/>
        </p:nvSpPr>
        <p:spPr>
          <a:xfrm rot="5400000" flipH="1">
            <a:off x="4945773" y="-4953002"/>
            <a:ext cx="2286000" cy="12192001"/>
          </a:xfrm>
          <a:prstGeom prst="rect">
            <a:avLst/>
          </a:prstGeom>
          <a:gradFill>
            <a:gsLst>
              <a:gs pos="20000">
                <a:srgbClr val="D861D4">
                  <a:alpha val="0"/>
                </a:srgbClr>
              </a:gs>
              <a:gs pos="100000">
                <a:srgbClr val="FF7037">
                  <a:alpha val="66000"/>
                </a:srgb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7" name="Rectangle 16">
            <a:extLst>
              <a:ext uri="{FF2B5EF4-FFF2-40B4-BE49-F238E27FC236}">
                <a16:creationId xmlns:a16="http://schemas.microsoft.com/office/drawing/2014/main" id="{963C23C4-6670-C4D3-CA25-EAF7EB91AC78}"/>
              </a:ext>
            </a:extLst>
          </p:cNvPr>
          <p:cNvSpPr/>
          <p:nvPr/>
        </p:nvSpPr>
        <p:spPr>
          <a:xfrm rot="10800000">
            <a:off x="3048" y="-5047"/>
            <a:ext cx="12188952" cy="6420678"/>
          </a:xfrm>
          <a:prstGeom prst="rect">
            <a:avLst/>
          </a:prstGeom>
          <a:gradFill>
            <a:gsLst>
              <a:gs pos="0">
                <a:srgbClr val="FA0036">
                  <a:alpha val="22000"/>
                </a:srgbClr>
              </a:gs>
              <a:gs pos="52000">
                <a:srgbClr val="FF907A">
                  <a:alpha val="0"/>
                </a:srgb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8" name="Oval 17">
            <a:extLst>
              <a:ext uri="{FF2B5EF4-FFF2-40B4-BE49-F238E27FC236}">
                <a16:creationId xmlns:a16="http://schemas.microsoft.com/office/drawing/2014/main" id="{FAF9AED1-BD83-3598-C1F0-DC7ED0150981}"/>
              </a:ext>
            </a:extLst>
          </p:cNvPr>
          <p:cNvSpPr/>
          <p:nvPr/>
        </p:nvSpPr>
        <p:spPr>
          <a:xfrm rot="20481594" flipH="1">
            <a:off x="6172247" y="626278"/>
            <a:ext cx="5005754" cy="5005754"/>
          </a:xfrm>
          <a:prstGeom prst="ellipse">
            <a:avLst/>
          </a:prstGeom>
          <a:gradFill>
            <a:gsLst>
              <a:gs pos="31000">
                <a:srgbClr val="FF907A">
                  <a:alpha val="0"/>
                </a:srgbClr>
              </a:gs>
              <a:gs pos="85000">
                <a:srgbClr val="FFBCAF">
                  <a:alpha val="1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92EA34-13CC-54C1-DE3D-4F1D5D55C9A7}"/>
              </a:ext>
            </a:extLst>
          </p:cNvPr>
          <p:cNvSpPr>
            <a:spLocks noGrp="1"/>
          </p:cNvSpPr>
          <p:nvPr>
            <p:ph type="title"/>
          </p:nvPr>
        </p:nvSpPr>
        <p:spPr>
          <a:xfrm>
            <a:off x="731520" y="2596896"/>
            <a:ext cx="8933688" cy="3566160"/>
          </a:xfrm>
        </p:spPr>
        <p:txBody>
          <a:bodyPr anchor="b">
            <a:normAutofit/>
          </a:bodyPr>
          <a:lstStyle>
            <a:lvl1pPr>
              <a:lnSpc>
                <a:spcPct val="110000"/>
              </a:lnSpc>
              <a:defRPr sz="6000" cap="all" spc="700" baseline="0">
                <a:solidFill>
                  <a:schemeClr val="bg1"/>
                </a:solidFill>
              </a:defRPr>
            </a:lvl1pPr>
          </a:lstStyle>
          <a:p>
            <a:r>
              <a:rPr lang="en-US" dirty="0"/>
              <a:t>Click to edit Master title style</a:t>
            </a:r>
          </a:p>
        </p:txBody>
      </p:sp>
      <p:sp>
        <p:nvSpPr>
          <p:cNvPr id="5" name="Footer Placeholder 4">
            <a:extLst>
              <a:ext uri="{FF2B5EF4-FFF2-40B4-BE49-F238E27FC236}">
                <a16:creationId xmlns:a16="http://schemas.microsoft.com/office/drawing/2014/main" id="{9F1849E7-8E94-3B02-239C-AAB481596BFD}"/>
              </a:ext>
            </a:extLst>
          </p:cNvPr>
          <p:cNvSpPr>
            <a:spLocks noGrp="1"/>
          </p:cNvSpPr>
          <p:nvPr>
            <p:ph type="ftr" sz="quarter" idx="11"/>
          </p:nvPr>
        </p:nvSpPr>
        <p:spPr/>
        <p:txBody>
          <a:bodyPr/>
          <a:lstStyle>
            <a:lvl1pPr>
              <a:defRPr>
                <a:solidFill>
                  <a:schemeClr val="bg1"/>
                </a:solidFill>
              </a:defRPr>
            </a:lvl1pPr>
          </a:lstStyle>
          <a:p>
            <a:r>
              <a:rPr lang="en-US"/>
              <a:t>Sample Footer Text</a:t>
            </a:r>
          </a:p>
        </p:txBody>
      </p:sp>
      <p:sp>
        <p:nvSpPr>
          <p:cNvPr id="4" name="Date Placeholder 3">
            <a:extLst>
              <a:ext uri="{FF2B5EF4-FFF2-40B4-BE49-F238E27FC236}">
                <a16:creationId xmlns:a16="http://schemas.microsoft.com/office/drawing/2014/main" id="{8F845713-EE4C-7615-B812-531C14CF0CA2}"/>
              </a:ext>
            </a:extLst>
          </p:cNvPr>
          <p:cNvSpPr>
            <a:spLocks noGrp="1"/>
          </p:cNvSpPr>
          <p:nvPr>
            <p:ph type="dt" sz="half" idx="10"/>
          </p:nvPr>
        </p:nvSpPr>
        <p:spPr/>
        <p:txBody>
          <a:bodyPr/>
          <a:lstStyle>
            <a:lvl1pPr>
              <a:defRPr>
                <a:solidFill>
                  <a:schemeClr val="bg1"/>
                </a:solidFill>
              </a:defRPr>
            </a:lvl1pPr>
          </a:lstStyle>
          <a:p>
            <a:fld id="{CF9D34E2-F5B0-4166-BCAC-F99A4EBB0C26}" type="datetime2">
              <a:rPr lang="en-US" smtClean="0"/>
              <a:t>Wednesday, March 18, 2026</a:t>
            </a:fld>
            <a:endParaRPr lang="en-US"/>
          </a:p>
        </p:txBody>
      </p:sp>
      <p:sp>
        <p:nvSpPr>
          <p:cNvPr id="6" name="Slide Number Placeholder 5">
            <a:extLst>
              <a:ext uri="{FF2B5EF4-FFF2-40B4-BE49-F238E27FC236}">
                <a16:creationId xmlns:a16="http://schemas.microsoft.com/office/drawing/2014/main" id="{70644BD7-C050-D052-8408-65ADAAF674FF}"/>
              </a:ext>
            </a:extLst>
          </p:cNvPr>
          <p:cNvSpPr>
            <a:spLocks noGrp="1"/>
          </p:cNvSpPr>
          <p:nvPr>
            <p:ph type="sldNum" sz="quarter" idx="12"/>
          </p:nvPr>
        </p:nvSpPr>
        <p:spPr/>
        <p:txBody>
          <a:bodyPr/>
          <a:lstStyle>
            <a:lvl1pPr>
              <a:defRPr>
                <a:solidFill>
                  <a:schemeClr val="bg1"/>
                </a:solidFill>
              </a:defRPr>
            </a:lvl1pPr>
          </a:lstStyle>
          <a:p>
            <a:fld id="{84145AC3-CC88-4C8A-A6CE-8D44921B6A23}" type="slidenum">
              <a:rPr lang="en-US" smtClean="0"/>
              <a:pPr/>
              <a:t>‹#›</a:t>
            </a:fld>
            <a:endParaRPr lang="en-US"/>
          </a:p>
        </p:txBody>
      </p:sp>
    </p:spTree>
    <p:extLst>
      <p:ext uri="{BB962C8B-B14F-4D97-AF65-F5344CB8AC3E}">
        <p14:creationId xmlns:p14="http://schemas.microsoft.com/office/powerpoint/2010/main" val="2605739587"/>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
    <p:bg>
      <p:bgRef idx="1001">
        <a:schemeClr val="bg2"/>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B5C5E01-6047-09D9-CA8C-ACF771ED4F5F}"/>
              </a:ext>
            </a:extLst>
          </p:cNvPr>
          <p:cNvSpPr/>
          <p:nvPr/>
        </p:nvSpPr>
        <p:spPr>
          <a:xfrm>
            <a:off x="-2" y="0"/>
            <a:ext cx="12192002"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A3735CD2-2790-A02E-C1A3-EB251A110779}"/>
              </a:ext>
            </a:extLst>
          </p:cNvPr>
          <p:cNvSpPr/>
          <p:nvPr/>
        </p:nvSpPr>
        <p:spPr>
          <a:xfrm flipH="1">
            <a:off x="-2" y="0"/>
            <a:ext cx="6096000" cy="6858000"/>
          </a:xfrm>
          <a:prstGeom prst="rect">
            <a:avLst/>
          </a:prstGeom>
          <a:gradFill>
            <a:gsLst>
              <a:gs pos="8000">
                <a:srgbClr val="FF907A"/>
              </a:gs>
              <a:gs pos="100000">
                <a:srgbClr val="DA002F">
                  <a:alpha val="88627"/>
                </a:srgb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C27BCFA5-D41F-08E8-0C59-3B6D1AE8FC85}"/>
              </a:ext>
            </a:extLst>
          </p:cNvPr>
          <p:cNvSpPr/>
          <p:nvPr/>
        </p:nvSpPr>
        <p:spPr>
          <a:xfrm flipH="1">
            <a:off x="0" y="17416"/>
            <a:ext cx="5067300" cy="6840156"/>
          </a:xfrm>
          <a:prstGeom prst="rect">
            <a:avLst/>
          </a:prstGeom>
          <a:gradFill>
            <a:gsLst>
              <a:gs pos="22000">
                <a:srgbClr val="FF5076">
                  <a:alpha val="0"/>
                </a:srgbClr>
              </a:gs>
              <a:gs pos="99000">
                <a:srgbClr val="92248E">
                  <a:alpha val="91765"/>
                </a:srgb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E833A7D-2BA4-F824-376C-8607C290E93B}"/>
              </a:ext>
            </a:extLst>
          </p:cNvPr>
          <p:cNvSpPr/>
          <p:nvPr/>
        </p:nvSpPr>
        <p:spPr>
          <a:xfrm rot="5400000" flipH="1">
            <a:off x="-20998" y="723590"/>
            <a:ext cx="6595192" cy="5638799"/>
          </a:xfrm>
          <a:prstGeom prst="rect">
            <a:avLst/>
          </a:prstGeom>
          <a:gradFill>
            <a:gsLst>
              <a:gs pos="2000">
                <a:srgbClr val="DA002F">
                  <a:alpha val="18824"/>
                </a:srgbClr>
              </a:gs>
              <a:gs pos="57000">
                <a:srgbClr val="FE4A00">
                  <a:alpha val="0"/>
                </a:srgb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DCFC381E-3DA3-22D7-F3CB-6FF3B17D6865}"/>
              </a:ext>
            </a:extLst>
          </p:cNvPr>
          <p:cNvSpPr/>
          <p:nvPr/>
        </p:nvSpPr>
        <p:spPr>
          <a:xfrm rot="12508972">
            <a:off x="652110" y="716188"/>
            <a:ext cx="5005754" cy="5005754"/>
          </a:xfrm>
          <a:prstGeom prst="ellipse">
            <a:avLst/>
          </a:prstGeom>
          <a:gradFill>
            <a:gsLst>
              <a:gs pos="31000">
                <a:srgbClr val="FF907A">
                  <a:alpha val="0"/>
                </a:srgbClr>
              </a:gs>
              <a:gs pos="85000">
                <a:srgbClr val="FFBCAF">
                  <a:alpha val="22745"/>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822960" y="2029968"/>
            <a:ext cx="4398264" cy="2825496"/>
          </a:xfrm>
        </p:spPr>
        <p:txBody>
          <a:bodyPr anchor="ctr">
            <a:normAutofit/>
          </a:bodyPr>
          <a:lstStyle>
            <a:lvl1pPr algn="ctr">
              <a:lnSpc>
                <a:spcPct val="110000"/>
              </a:lnSpc>
              <a:defRPr sz="4000" cap="all" spc="700" baseline="0">
                <a:solidFill>
                  <a:schemeClr val="bg1"/>
                </a:solidFill>
              </a:defRPr>
            </a:lvl1pPr>
          </a:lstStyle>
          <a:p>
            <a:r>
              <a:rPr lang="en-US" dirty="0"/>
              <a:t>Click to edit Master title style</a:t>
            </a:r>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lvl1pPr>
              <a:defRPr>
                <a:solidFill>
                  <a:schemeClr val="bg1"/>
                </a:solidFill>
              </a:defRPr>
            </a:lvl1pPr>
          </a:lstStyle>
          <a:p>
            <a:r>
              <a:rPr lang="en-US"/>
              <a:t>Sample Footer Text</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004304" y="584688"/>
            <a:ext cx="4517136" cy="5688623"/>
          </a:xfrm>
        </p:spPr>
        <p:txBody>
          <a:bodyPr vert="horz" lIns="91440" tIns="45720" rIns="91440" bIns="45720" rtlCol="0" anchor="ctr">
            <a:normAutofit/>
          </a:bodyPr>
          <a:lstStyle>
            <a:lvl1pPr marL="342900" indent="-342900">
              <a:buFont typeface="+mj-lt"/>
              <a:buAutoNum type="arabicPeriod"/>
              <a:defRPr lang="en-US" sz="1800"/>
            </a:lvl1pPr>
            <a:lvl2pPr marL="571500" indent="-342900">
              <a:buFont typeface="+mj-lt"/>
              <a:buAutoNum type="arabicPeriod"/>
              <a:defRPr sz="1600"/>
            </a:lvl2pPr>
            <a:lvl3pPr marL="800100" indent="-342900">
              <a:buFont typeface="+mj-lt"/>
              <a:buAutoNum type="arabicPeriod"/>
              <a:defRPr sz="1400"/>
            </a:lvl3pPr>
            <a:lvl4pPr>
              <a:buFont typeface="+mj-lt"/>
              <a:buAutoNum type="arabicPeriod"/>
              <a:defRPr sz="1400"/>
            </a:lvl4pPr>
            <a:lvl5pPr>
              <a:buFont typeface="+mj-lt"/>
              <a:buAutoNum type="arabicPeriod"/>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lvl1pPr>
              <a:defRPr>
                <a:solidFill>
                  <a:schemeClr val="tx1"/>
                </a:solidFill>
              </a:defRPr>
            </a:lvl1pPr>
          </a:lstStyle>
          <a:p>
            <a:fld id="{802FDF1D-424D-4F55-8CAE-9342A40AFD81}" type="datetime2">
              <a:rPr lang="en-US" smtClean="0"/>
              <a:t>Wednesday, March 18, 2026</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2368731886"/>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genda Photo">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5E51A20-2748-7167-D322-21FEFCFAA880}"/>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CBB6C2A-5CA9-E68C-069E-E0E25559DCC0}"/>
              </a:ext>
            </a:extLst>
          </p:cNvPr>
          <p:cNvSpPr/>
          <p:nvPr/>
        </p:nvSpPr>
        <p:spPr>
          <a:xfrm flipH="1">
            <a:off x="-1" y="6408743"/>
            <a:ext cx="12191998" cy="449257"/>
          </a:xfrm>
          <a:prstGeom prst="rect">
            <a:avLst/>
          </a:prstGeom>
          <a:gradFill>
            <a:gsLst>
              <a:gs pos="34000">
                <a:srgbClr val="FE4A00">
                  <a:alpha val="72941"/>
                </a:srgbClr>
              </a:gs>
              <a:gs pos="100000">
                <a:srgbClr val="DA002F">
                  <a:alpha val="88627"/>
                </a:srgb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F80550C-DE5E-1065-0630-D03C188FDDD1}"/>
              </a:ext>
            </a:extLst>
          </p:cNvPr>
          <p:cNvSpPr/>
          <p:nvPr/>
        </p:nvSpPr>
        <p:spPr>
          <a:xfrm flipH="1">
            <a:off x="-1" y="6408742"/>
            <a:ext cx="6281929" cy="449258"/>
          </a:xfrm>
          <a:prstGeom prst="rect">
            <a:avLst/>
          </a:prstGeom>
          <a:gradFill>
            <a:gsLst>
              <a:gs pos="0">
                <a:srgbClr val="FD5353">
                  <a:alpha val="54902"/>
                </a:srgbClr>
              </a:gs>
              <a:gs pos="99000">
                <a:srgbClr val="972D8F">
                  <a:alpha val="73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086600" y="1014984"/>
            <a:ext cx="4489704" cy="1463040"/>
          </a:xfrm>
        </p:spPr>
        <p:txBody>
          <a:bodyPr anchor="t">
            <a:normAutofit/>
          </a:bodyPr>
          <a:lstStyle>
            <a:lvl1pPr>
              <a:defRPr sz="4000" cap="all" spc="700" baseline="0"/>
            </a:lvl1pPr>
          </a:lstStyle>
          <a:p>
            <a:r>
              <a:rPr lang="en-US" dirty="0"/>
              <a:t>Click to edit Master title style</a:t>
            </a:r>
          </a:p>
        </p:txBody>
      </p:sp>
      <p:sp>
        <p:nvSpPr>
          <p:cNvPr id="14" name="Picture Placeholder 13">
            <a:extLst>
              <a:ext uri="{FF2B5EF4-FFF2-40B4-BE49-F238E27FC236}">
                <a16:creationId xmlns:a16="http://schemas.microsoft.com/office/drawing/2014/main" id="{446617FE-5546-1330-38DE-729B1DB01C4F}"/>
              </a:ext>
            </a:extLst>
          </p:cNvPr>
          <p:cNvSpPr>
            <a:spLocks noGrp="1"/>
          </p:cNvSpPr>
          <p:nvPr>
            <p:ph type="pic" sz="quarter" idx="18" hasCustomPrompt="1"/>
          </p:nvPr>
        </p:nvSpPr>
        <p:spPr>
          <a:xfrm>
            <a:off x="0" y="-1"/>
            <a:ext cx="6281928" cy="6411311"/>
          </a:xfrm>
          <a:blipFill>
            <a:blip r:embed="rId2">
              <a:alphaModFix amt="7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7086600" y="2633472"/>
            <a:ext cx="4498848" cy="2980944"/>
          </a:xfrm>
        </p:spPr>
        <p:txBody>
          <a:bodyPr anchor="b">
            <a:normAutofit/>
          </a:bodyPr>
          <a:lstStyle>
            <a:lvl1pPr marL="342900" indent="-342900">
              <a:buFont typeface="+mj-lt"/>
              <a:buAutoNum type="arabicPeriod"/>
              <a:defRPr sz="1800"/>
            </a:lvl1pPr>
            <a:lvl2pPr marL="571500" indent="-342900">
              <a:buFont typeface="+mj-lt"/>
              <a:buAutoNum type="arabicPeriod"/>
              <a:defRPr sz="1600"/>
            </a:lvl2pPr>
            <a:lvl3pPr marL="685800" indent="-228600">
              <a:buFont typeface="+mj-lt"/>
              <a:buAutoNum type="arabicPeriod"/>
              <a:defRPr sz="1400"/>
            </a:lvl3pPr>
            <a:lvl4pPr marL="914400" indent="-228600">
              <a:buFont typeface="+mj-lt"/>
              <a:buAutoNum type="arabicPeriod"/>
              <a:defRPr sz="1400"/>
            </a:lvl4pPr>
            <a:lvl5pPr marL="1143000" indent="-228600">
              <a:buFont typeface="+mj-lt"/>
              <a:buAutoNum type="arabicPeriod"/>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10">
            <a:extLst>
              <a:ext uri="{FF2B5EF4-FFF2-40B4-BE49-F238E27FC236}">
                <a16:creationId xmlns:a16="http://schemas.microsoft.com/office/drawing/2014/main" id="{A9C33D4E-E2BE-E898-8127-4DC0FEE7EF69}"/>
              </a:ext>
            </a:extLst>
          </p:cNvPr>
          <p:cNvSpPr>
            <a:spLocks noGrp="1"/>
          </p:cNvSpPr>
          <p:nvPr>
            <p:ph type="ftr" sz="quarter" idx="16"/>
          </p:nvPr>
        </p:nvSpPr>
        <p:spPr>
          <a:xfrm>
            <a:off x="137160" y="6455664"/>
            <a:ext cx="3557016" cy="365760"/>
          </a:xfrm>
        </p:spPr>
        <p:txBody>
          <a:bodyPr/>
          <a:lstStyle>
            <a:lvl1pPr>
              <a:defRPr>
                <a:solidFill>
                  <a:schemeClr val="bg1"/>
                </a:solidFill>
              </a:defRPr>
            </a:lvl1pPr>
          </a:lstStyle>
          <a:p>
            <a:r>
              <a:rPr lang="en-US"/>
              <a:t>Sample Footer Text</a:t>
            </a:r>
          </a:p>
        </p:txBody>
      </p:sp>
      <p:sp>
        <p:nvSpPr>
          <p:cNvPr id="10" name="Date Placeholder 9">
            <a:extLst>
              <a:ext uri="{FF2B5EF4-FFF2-40B4-BE49-F238E27FC236}">
                <a16:creationId xmlns:a16="http://schemas.microsoft.com/office/drawing/2014/main" id="{9153B13C-4F7F-491E-137A-C175D2F34347}"/>
              </a:ext>
            </a:extLst>
          </p:cNvPr>
          <p:cNvSpPr>
            <a:spLocks noGrp="1"/>
          </p:cNvSpPr>
          <p:nvPr>
            <p:ph type="dt" sz="half" idx="15"/>
          </p:nvPr>
        </p:nvSpPr>
        <p:spPr/>
        <p:txBody>
          <a:bodyPr/>
          <a:lstStyle/>
          <a:p>
            <a:fld id="{A7019B1F-F9E0-40A8-8123-21681C0812EB}" type="datetime2">
              <a:rPr lang="en-US" smtClean="0"/>
              <a:t>Wednesday, March 18, 2026</a:t>
            </a:fld>
            <a:endParaRPr lang="en-US"/>
          </a:p>
        </p:txBody>
      </p:sp>
      <p:sp>
        <p:nvSpPr>
          <p:cNvPr id="12" name="Slide Number Placeholder 11">
            <a:extLst>
              <a:ext uri="{FF2B5EF4-FFF2-40B4-BE49-F238E27FC236}">
                <a16:creationId xmlns:a16="http://schemas.microsoft.com/office/drawing/2014/main" id="{465A4B81-1CBB-716F-B325-C1ECB6BA2529}"/>
              </a:ext>
            </a:extLst>
          </p:cNvPr>
          <p:cNvSpPr>
            <a:spLocks noGrp="1"/>
          </p:cNvSpPr>
          <p:nvPr>
            <p:ph type="sldNum" sz="quarter" idx="17"/>
          </p:nvPr>
        </p:nvSpPr>
        <p:spPr/>
        <p:txBody>
          <a:bodyPr/>
          <a:lstStyle/>
          <a:p>
            <a:fld id="{CC057153-B650-4DEB-B370-79DDCFDCE934}" type="slidenum">
              <a:rPr lang="en-US" smtClean="0"/>
              <a:pPr/>
              <a:t>‹#›</a:t>
            </a:fld>
            <a:endParaRPr lang="en-US"/>
          </a:p>
        </p:txBody>
      </p:sp>
    </p:spTree>
    <p:extLst>
      <p:ext uri="{BB962C8B-B14F-4D97-AF65-F5344CB8AC3E}">
        <p14:creationId xmlns:p14="http://schemas.microsoft.com/office/powerpoint/2010/main" val="8552211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Content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49FF914-ECFF-A4E1-AD86-108676B324D3}"/>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E98606AF-234E-F01C-E350-3E326E5ABE30}"/>
              </a:ext>
            </a:extLst>
          </p:cNvPr>
          <p:cNvSpPr/>
          <p:nvPr/>
        </p:nvSpPr>
        <p:spPr>
          <a:xfrm>
            <a:off x="-11209" y="0"/>
            <a:ext cx="12203208" cy="1698952"/>
          </a:xfrm>
          <a:prstGeom prst="rect">
            <a:avLst/>
          </a:prstGeom>
          <a:gradFill>
            <a:gsLst>
              <a:gs pos="0">
                <a:srgbClr val="DA002F"/>
              </a:gs>
              <a:gs pos="100000">
                <a:srgbClr val="FF8463"/>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FE6AE3A-A1C7-E9CA-615A-87942C8FD35D}"/>
              </a:ext>
            </a:extLst>
          </p:cNvPr>
          <p:cNvSpPr/>
          <p:nvPr/>
        </p:nvSpPr>
        <p:spPr>
          <a:xfrm>
            <a:off x="-11210" y="4199"/>
            <a:ext cx="8126510" cy="1694753"/>
          </a:xfrm>
          <a:prstGeom prst="rect">
            <a:avLst/>
          </a:prstGeom>
          <a:gradFill>
            <a:gsLst>
              <a:gs pos="37000">
                <a:srgbClr val="FF6C4F">
                  <a:alpha val="41961"/>
                </a:srgbClr>
              </a:gs>
              <a:gs pos="99000">
                <a:srgbClr val="DA002F">
                  <a:alpha val="5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C082EBC-AF50-5C78-B731-0C4380660AF5}"/>
              </a:ext>
            </a:extLst>
          </p:cNvPr>
          <p:cNvSpPr/>
          <p:nvPr/>
        </p:nvSpPr>
        <p:spPr>
          <a:xfrm>
            <a:off x="5466" y="-6046"/>
            <a:ext cx="12197741" cy="1694753"/>
          </a:xfrm>
          <a:prstGeom prst="rect">
            <a:avLst/>
          </a:prstGeom>
          <a:gradFill>
            <a:gsLst>
              <a:gs pos="32000">
                <a:srgbClr val="D861D4">
                  <a:alpha val="0"/>
                </a:srgbClr>
              </a:gs>
              <a:gs pos="100000">
                <a:srgbClr val="93258E">
                  <a:alpha val="65882"/>
                </a:srgb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33272" y="347472"/>
            <a:ext cx="9875520" cy="1033272"/>
          </a:xfrm>
        </p:spPr>
        <p:txBody>
          <a:bodyPr anchor="ct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1033272" y="2203703"/>
            <a:ext cx="9875520" cy="4067623"/>
          </a:xfrm>
        </p:spPr>
        <p:txBody>
          <a:bodyPr anchor="ct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137160" y="6455664"/>
            <a:ext cx="3557016" cy="365760"/>
          </a:xfrm>
        </p:spPr>
        <p:txBody>
          <a:bodyPr/>
          <a:lstStyle>
            <a:lvl1pPr>
              <a:defRPr>
                <a:solidFill>
                  <a:schemeClr val="tx1"/>
                </a:solidFill>
              </a:defRPr>
            </a:lvl1pPr>
          </a:lstStyle>
          <a:p>
            <a:r>
              <a:rPr lang="en-US" dirty="0"/>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9326AF6F-B60F-4C18-B9AB-ED82420774C4}" type="datetime2">
              <a:rPr lang="en-US" smtClean="0"/>
              <a:t>Wednesday, March 18, 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42834247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33272" y="2103120"/>
            <a:ext cx="4325112" cy="2454796"/>
          </a:xfrm>
        </p:spPr>
        <p:txBody>
          <a:bodyPr anchor="t">
            <a:normAutofit/>
          </a:bodyPr>
          <a:lstStyle>
            <a:lvl1pPr>
              <a:defRPr sz="4400"/>
            </a:lvl1pPr>
          </a:lstStyle>
          <a:p>
            <a:r>
              <a:rPr lang="en-US" dirty="0"/>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273800" y="2103120"/>
            <a:ext cx="4325112" cy="2459736"/>
          </a:xfrm>
        </p:spPr>
        <p:txBody>
          <a:bodyPr vert="horz" lIns="91440" tIns="45720" rIns="91440" bIns="45720" rtlCol="0">
            <a:normAutofit/>
          </a:bodyPr>
          <a:lstStyle>
            <a:lvl1pPr marL="0" indent="0">
              <a:buNone/>
              <a:defRPr lang="en-US" sz="2000" dirty="0"/>
            </a:lvl1pPr>
            <a:lvl2pPr marL="228600" indent="0">
              <a:buNone/>
              <a:defRPr lang="en-US" sz="1800" dirty="0"/>
            </a:lvl2pPr>
            <a:lvl3pPr marL="457200" indent="0">
              <a:buNone/>
              <a:defRPr lang="en-US" sz="1600" dirty="0"/>
            </a:lvl3pPr>
            <a:lvl4pPr marL="685800" indent="0">
              <a:buNone/>
              <a:defRPr lang="en-US" sz="1400" dirty="0"/>
            </a:lvl4pPr>
            <a:lvl5pPr marL="914400" indent="0">
              <a:buNone/>
              <a:defRPr lang="en-US" sz="14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ACF6005E-1485-423F-B5D4-36E24475CFEE}" type="datetime2">
              <a:rPr lang="en-US" smtClean="0"/>
              <a:t>Wednesday, March 18, 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2678904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731520" y="1600200"/>
            <a:ext cx="3813048" cy="2999232"/>
          </a:xfrm>
        </p:spPr>
        <p:txBody>
          <a:bodyPr anchor="t">
            <a:normAutofit/>
          </a:bodyPr>
          <a:lstStyle>
            <a:lvl1pPr>
              <a:defRPr sz="3200"/>
            </a:lvl1pPr>
          </a:lstStyle>
          <a:p>
            <a:r>
              <a:rPr lang="en-US" dirty="0"/>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711371" y="1600200"/>
            <a:ext cx="4892656" cy="3657600"/>
          </a:xfrm>
        </p:spPr>
        <p:txBody>
          <a:bodyPr vert="horz" lIns="91440" tIns="45720" rIns="91440" bIns="45720" rtlCol="0">
            <a:normAutofit/>
          </a:bodyPr>
          <a:lstStyle>
            <a:lvl1pPr>
              <a:defRPr lang="en-US"/>
            </a:lvl1pPr>
            <a:lvl2pPr>
              <a:defRPr lang="en-US"/>
            </a:lvl2pPr>
            <a:lvl3pPr>
              <a:defRPr lang="en-US"/>
            </a:lvl3pPr>
            <a:lvl4pPr>
              <a:defRPr lang="en-US"/>
            </a:lvl4pPr>
            <a:lvl5pPr>
              <a:defRPr lang="en-US"/>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0404E31E-DF49-445C-800F-5FFC1FA8170B}" type="datetime2">
              <a:rPr lang="en-US" smtClean="0"/>
              <a:t>Wednesday, March 18, 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082534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731520" y="1600200"/>
            <a:ext cx="3611880" cy="2999232"/>
          </a:xfrm>
        </p:spPr>
        <p:txBody>
          <a:bodyPr anchor="t">
            <a:normAutofit/>
          </a:bodyPr>
          <a:lstStyle>
            <a:lvl1pPr>
              <a:defRPr sz="3200"/>
            </a:lvl1pPr>
          </a:lstStyle>
          <a:p>
            <a:r>
              <a:rPr lang="en-US" dirty="0"/>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065776" y="1600200"/>
            <a:ext cx="6135624" cy="429768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03541D06-5B5C-452D-81B5-D55337162AD4}" type="datetime2">
              <a:rPr lang="en-US" smtClean="0"/>
              <a:t>Wednesday, March 18, 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2910940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731520" y="704088"/>
            <a:ext cx="3547872" cy="4965192"/>
          </a:xfrm>
        </p:spPr>
        <p:txBody>
          <a:bodyPr anchor="t">
            <a:normAutofit/>
          </a:bodyPr>
          <a:lstStyle>
            <a:lvl1pPr>
              <a:defRPr sz="3200"/>
            </a:lvl1pPr>
          </a:lstStyle>
          <a:p>
            <a:r>
              <a:rPr lang="en-US" dirty="0"/>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5065776" y="704088"/>
            <a:ext cx="6394704" cy="521208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B08F4B41-77D5-4516-9B41-E9168C96B23B}" type="datetime2">
              <a:rPr lang="en-US" smtClean="0"/>
              <a:t>Wednesday, March 18, 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7272164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Content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731520" y="704088"/>
            <a:ext cx="2916936" cy="2916936"/>
          </a:xfrm>
        </p:spPr>
        <p:txBody>
          <a:bodyPr anchor="t">
            <a:normAutofit/>
          </a:bodyPr>
          <a:lstStyle>
            <a:lvl1pPr>
              <a:defRPr sz="3200">
                <a:solidFill>
                  <a:schemeClr val="tx1"/>
                </a:solidFill>
              </a:defRPr>
            </a:lvl1pPr>
          </a:lstStyle>
          <a:p>
            <a:r>
              <a:rPr lang="en-US" dirty="0"/>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588626" y="704088"/>
            <a:ext cx="7132320" cy="557784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bg1"/>
                </a:solidFill>
              </a:defRPr>
            </a:lvl1pPr>
          </a:lstStyle>
          <a:p>
            <a:fld id="{1D37B679-27F6-4DEC-AE7E-AE12D4B5C168}" type="datetime2">
              <a:rPr lang="en-US" smtClean="0"/>
              <a:t>Wednesday, March 18, 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33542750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Content Photo 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168DFF7-84C4-DA92-2628-88F515669E31}"/>
              </a:ext>
            </a:extLst>
          </p:cNvPr>
          <p:cNvSpPr/>
          <p:nvPr/>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8358C6A-FFB7-7F91-94AA-423822AA8C38}"/>
              </a:ext>
            </a:extLst>
          </p:cNvPr>
          <p:cNvSpPr/>
          <p:nvPr/>
        </p:nvSpPr>
        <p:spPr>
          <a:xfrm flipH="1">
            <a:off x="0" y="6406116"/>
            <a:ext cx="12191998" cy="461774"/>
          </a:xfrm>
          <a:prstGeom prst="rect">
            <a:avLst/>
          </a:prstGeom>
          <a:gradFill>
            <a:gsLst>
              <a:gs pos="0">
                <a:srgbClr val="DA002F"/>
              </a:gs>
              <a:gs pos="100000">
                <a:srgbClr val="D861D4">
                  <a:alpha val="58824"/>
                </a:srgb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F7B507E-31E7-16F8-CF5C-A1250BA873D8}"/>
              </a:ext>
            </a:extLst>
          </p:cNvPr>
          <p:cNvSpPr/>
          <p:nvPr/>
        </p:nvSpPr>
        <p:spPr>
          <a:xfrm flipH="1">
            <a:off x="8022440" y="6406116"/>
            <a:ext cx="4169557" cy="461774"/>
          </a:xfrm>
          <a:prstGeom prst="rect">
            <a:avLst/>
          </a:prstGeom>
          <a:gradFill>
            <a:gsLst>
              <a:gs pos="19000">
                <a:srgbClr val="FF411C">
                  <a:alpha val="60784"/>
                </a:srgbClr>
              </a:gs>
              <a:gs pos="99000">
                <a:srgbClr val="FF907A">
                  <a:alpha val="86667"/>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475488"/>
            <a:ext cx="6400800" cy="1197864"/>
          </a:xfrm>
        </p:spPr>
        <p:txBody>
          <a:bodyPr anchor="b"/>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Sample Footer Text</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731520" y="1856232"/>
            <a:ext cx="6400800" cy="400507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a:extLst>
              <a:ext uri="{FF2B5EF4-FFF2-40B4-BE49-F238E27FC236}">
                <a16:creationId xmlns:a16="http://schemas.microsoft.com/office/drawing/2014/main" id="{33F47ADC-E381-68F6-8F09-4B69A1B92548}"/>
              </a:ext>
            </a:extLst>
          </p:cNvPr>
          <p:cNvSpPr>
            <a:spLocks noGrp="1"/>
          </p:cNvSpPr>
          <p:nvPr>
            <p:ph type="pic" sz="quarter" idx="15" hasCustomPrompt="1"/>
          </p:nvPr>
        </p:nvSpPr>
        <p:spPr>
          <a:xfrm>
            <a:off x="8022440" y="603504"/>
            <a:ext cx="3553863" cy="5202936"/>
          </a:xfrm>
          <a:blipFill>
            <a:blip r:embed="rId2">
              <a:alphaModFix amt="70000"/>
            </a:blip>
            <a:stretch>
              <a:fillRect/>
            </a:stretch>
          </a:blipFill>
        </p:spPr>
        <p:txBody>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8A318DFB-5F24-4AAB-A84B-D248D5DAC033}" type="datetime2">
              <a:rPr lang="en-US" smtClean="0"/>
              <a:t>Wednesday, March 18, 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bg1"/>
                </a:solidFill>
                <a:effectLst/>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308912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Content Photo 2">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371C36B-E56C-A499-1D3F-AC8DC09B0AE3}"/>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BC72D07-FB95-F16C-6535-C8AEB3ACAFA0}"/>
              </a:ext>
            </a:extLst>
          </p:cNvPr>
          <p:cNvSpPr/>
          <p:nvPr/>
        </p:nvSpPr>
        <p:spPr>
          <a:xfrm rot="10800000" flipH="1">
            <a:off x="0" y="6408316"/>
            <a:ext cx="12192000" cy="449684"/>
          </a:xfrm>
          <a:prstGeom prst="rect">
            <a:avLst/>
          </a:prstGeom>
          <a:gradFill>
            <a:gsLst>
              <a:gs pos="14000">
                <a:srgbClr val="FE4A00">
                  <a:alpha val="27843"/>
                </a:srgbClr>
              </a:gs>
              <a:gs pos="100000">
                <a:srgbClr val="DA002F">
                  <a:alpha val="84706"/>
                </a:srgbClr>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CAA119A-27E9-C86D-0929-AC7B5A35BD16}"/>
              </a:ext>
            </a:extLst>
          </p:cNvPr>
          <p:cNvSpPr/>
          <p:nvPr/>
        </p:nvSpPr>
        <p:spPr>
          <a:xfrm flipH="1">
            <a:off x="3807553" y="6408316"/>
            <a:ext cx="8384444" cy="449684"/>
          </a:xfrm>
          <a:prstGeom prst="rect">
            <a:avLst/>
          </a:prstGeom>
          <a:gradFill>
            <a:gsLst>
              <a:gs pos="9000">
                <a:srgbClr val="D861D4">
                  <a:alpha val="67843"/>
                </a:srgbClr>
              </a:gs>
              <a:gs pos="99000">
                <a:srgbClr val="92248E"/>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718304" y="310896"/>
            <a:ext cx="6858000" cy="923544"/>
          </a:xfrm>
        </p:spPr>
        <p:txBody>
          <a:bodyPr anchor="b"/>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11" name="Picture Placeholder 10">
            <a:extLst>
              <a:ext uri="{FF2B5EF4-FFF2-40B4-BE49-F238E27FC236}">
                <a16:creationId xmlns:a16="http://schemas.microsoft.com/office/drawing/2014/main" id="{B6DF379E-0D41-B503-1F7F-4E6B2B90CC41}"/>
              </a:ext>
            </a:extLst>
          </p:cNvPr>
          <p:cNvSpPr>
            <a:spLocks noGrp="1"/>
          </p:cNvSpPr>
          <p:nvPr>
            <p:ph type="pic" sz="quarter" idx="15" hasCustomPrompt="1"/>
          </p:nvPr>
        </p:nvSpPr>
        <p:spPr>
          <a:xfrm>
            <a:off x="603503" y="603504"/>
            <a:ext cx="3192563" cy="5202936"/>
          </a:xfrm>
          <a:blipFill>
            <a:blip r:embed="rId2">
              <a:alphaModFix amt="7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718304" y="1380744"/>
            <a:ext cx="6858000" cy="46085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bg1"/>
                </a:solidFill>
                <a:effectLst/>
              </a:defRPr>
            </a:lvl1pPr>
          </a:lstStyle>
          <a:p>
            <a:fld id="{71286253-1B6C-4476-BA10-7DFF05BDD8C1}" type="datetime2">
              <a:rPr lang="en-US" smtClean="0"/>
              <a:t>Wednesday, March 18, 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1768616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Content Photo 3">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541EC5E-2E3A-29A5-7F01-3D098A93FA76}"/>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FCDB1A6A-A82E-C28C-BC71-E59067A1D47F}"/>
              </a:ext>
            </a:extLst>
          </p:cNvPr>
          <p:cNvSpPr/>
          <p:nvPr/>
        </p:nvSpPr>
        <p:spPr>
          <a:xfrm flipH="1">
            <a:off x="0" y="6406116"/>
            <a:ext cx="12191998" cy="461774"/>
          </a:xfrm>
          <a:prstGeom prst="rect">
            <a:avLst/>
          </a:prstGeom>
          <a:gradFill>
            <a:gsLst>
              <a:gs pos="0">
                <a:srgbClr val="DA002F"/>
              </a:gs>
              <a:gs pos="100000">
                <a:srgbClr val="D861D4">
                  <a:alpha val="58824"/>
                </a:srgb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E2B683A0-4783-F398-8347-7EAF3DEE633C}"/>
              </a:ext>
            </a:extLst>
          </p:cNvPr>
          <p:cNvSpPr/>
          <p:nvPr/>
        </p:nvSpPr>
        <p:spPr>
          <a:xfrm flipH="1">
            <a:off x="8491125" y="6406116"/>
            <a:ext cx="3700874" cy="461774"/>
          </a:xfrm>
          <a:prstGeom prst="rect">
            <a:avLst/>
          </a:prstGeom>
          <a:gradFill>
            <a:gsLst>
              <a:gs pos="19000">
                <a:srgbClr val="FF411C">
                  <a:alpha val="60784"/>
                </a:srgbClr>
              </a:gs>
              <a:gs pos="99000">
                <a:srgbClr val="FF907A">
                  <a:alpha val="86667"/>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312572"/>
            <a:ext cx="6858000" cy="923544"/>
          </a:xfrm>
        </p:spPr>
        <p:txBody>
          <a:bodyPr anchor="b"/>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Sample Footer Text</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731520" y="1380744"/>
            <a:ext cx="6858000" cy="46085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10">
            <a:extLst>
              <a:ext uri="{FF2B5EF4-FFF2-40B4-BE49-F238E27FC236}">
                <a16:creationId xmlns:a16="http://schemas.microsoft.com/office/drawing/2014/main" id="{86917188-FC72-8B54-8EBD-7107C6956DBB}"/>
              </a:ext>
            </a:extLst>
          </p:cNvPr>
          <p:cNvSpPr>
            <a:spLocks noGrp="1"/>
          </p:cNvSpPr>
          <p:nvPr>
            <p:ph type="pic" sz="quarter" idx="15" hasCustomPrompt="1"/>
          </p:nvPr>
        </p:nvSpPr>
        <p:spPr>
          <a:xfrm>
            <a:off x="8491126" y="603504"/>
            <a:ext cx="3085177" cy="5202936"/>
          </a:xfrm>
          <a:blipFill>
            <a:blip r:embed="rId2">
              <a:alphaModFix amt="70000"/>
            </a:blip>
            <a:stretch>
              <a:fillRect/>
            </a:stretch>
          </a:blipFill>
        </p:spPr>
        <p:txBody>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BC26721B-6321-48CC-A06F-4DC67D115E8F}" type="datetime2">
              <a:rPr lang="en-US" smtClean="0"/>
              <a:t>Wednesday, March 18, 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bg1"/>
                </a:solidFill>
                <a:effectLst/>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39596524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Content Photo 4">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500FDF4-E04E-45E3-73D7-9BD1BD2BCA87}"/>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9DCA41D-9DCB-DD45-31CF-2ACE1D2C681B}"/>
              </a:ext>
            </a:extLst>
          </p:cNvPr>
          <p:cNvSpPr/>
          <p:nvPr/>
        </p:nvSpPr>
        <p:spPr>
          <a:xfrm rot="10800000" flipH="1">
            <a:off x="0" y="6400798"/>
            <a:ext cx="12192000" cy="457202"/>
          </a:xfrm>
          <a:prstGeom prst="rect">
            <a:avLst/>
          </a:prstGeom>
          <a:gradFill>
            <a:gsLst>
              <a:gs pos="25000">
                <a:srgbClr val="FE4A00">
                  <a:alpha val="66667"/>
                </a:srgbClr>
              </a:gs>
              <a:gs pos="100000">
                <a:srgbClr val="DA002F">
                  <a:alpha val="84706"/>
                </a:srgb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21F0C67-B5B9-BA90-0D30-7132F7490891}"/>
              </a:ext>
            </a:extLst>
          </p:cNvPr>
          <p:cNvSpPr/>
          <p:nvPr/>
        </p:nvSpPr>
        <p:spPr>
          <a:xfrm flipH="1">
            <a:off x="5247320" y="6400799"/>
            <a:ext cx="6944677" cy="456772"/>
          </a:xfrm>
          <a:prstGeom prst="rect">
            <a:avLst/>
          </a:prstGeom>
          <a:gradFill>
            <a:gsLst>
              <a:gs pos="9000">
                <a:srgbClr val="E349BB">
                  <a:alpha val="61961"/>
                </a:srgbClr>
              </a:gs>
              <a:gs pos="99000">
                <a:srgbClr val="92248E"/>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53912" y="475488"/>
            <a:ext cx="5440680" cy="1197864"/>
          </a:xfrm>
        </p:spPr>
        <p:txBody>
          <a:bodyPr anchor="b"/>
          <a:lstStyle/>
          <a:p>
            <a:r>
              <a:rPr lang="en-US" dirty="0"/>
              <a:t>Click to edit Master title style</a:t>
            </a:r>
          </a:p>
        </p:txBody>
      </p:sp>
      <p:sp>
        <p:nvSpPr>
          <p:cNvPr id="16" name="Footer Placeholder 15">
            <a:extLst>
              <a:ext uri="{FF2B5EF4-FFF2-40B4-BE49-F238E27FC236}">
                <a16:creationId xmlns:a16="http://schemas.microsoft.com/office/drawing/2014/main" id="{4567FAE1-288E-FD4A-3F64-DC3B7101D933}"/>
              </a:ext>
            </a:extLst>
          </p:cNvPr>
          <p:cNvSpPr>
            <a:spLocks noGrp="1"/>
          </p:cNvSpPr>
          <p:nvPr>
            <p:ph type="ftr" sz="quarter" idx="17"/>
          </p:nvPr>
        </p:nvSpPr>
        <p:spPr/>
        <p:txBody>
          <a:bodyPr/>
          <a:lstStyle/>
          <a:p>
            <a:r>
              <a:rPr lang="en-US"/>
              <a:t>Sample Footer Text</a:t>
            </a:r>
          </a:p>
        </p:txBody>
      </p:sp>
      <p:sp>
        <p:nvSpPr>
          <p:cNvPr id="11" name="Picture Placeholder 10">
            <a:extLst>
              <a:ext uri="{FF2B5EF4-FFF2-40B4-BE49-F238E27FC236}">
                <a16:creationId xmlns:a16="http://schemas.microsoft.com/office/drawing/2014/main" id="{C7A5FBC8-9F7C-5DDE-5C2A-6D231CC88D55}"/>
              </a:ext>
            </a:extLst>
          </p:cNvPr>
          <p:cNvSpPr>
            <a:spLocks noGrp="1"/>
          </p:cNvSpPr>
          <p:nvPr>
            <p:ph type="pic" sz="quarter" idx="15" hasCustomPrompt="1"/>
          </p:nvPr>
        </p:nvSpPr>
        <p:spPr>
          <a:xfrm>
            <a:off x="603504" y="603504"/>
            <a:ext cx="4643816" cy="5202936"/>
          </a:xfrm>
          <a:blipFill>
            <a:blip r:embed="rId2">
              <a:alphaModFix amt="7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6153912" y="1856232"/>
            <a:ext cx="5440680" cy="400507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Date Placeholder 14">
            <a:extLst>
              <a:ext uri="{FF2B5EF4-FFF2-40B4-BE49-F238E27FC236}">
                <a16:creationId xmlns:a16="http://schemas.microsoft.com/office/drawing/2014/main" id="{35913992-B8EA-FD20-FD4D-5B72B7A440D1}"/>
              </a:ext>
            </a:extLst>
          </p:cNvPr>
          <p:cNvSpPr>
            <a:spLocks noGrp="1"/>
          </p:cNvSpPr>
          <p:nvPr>
            <p:ph type="dt" sz="half" idx="16"/>
          </p:nvPr>
        </p:nvSpPr>
        <p:spPr/>
        <p:txBody>
          <a:bodyPr/>
          <a:lstStyle/>
          <a:p>
            <a:fld id="{CD5DF956-88B4-4B11-B70D-3316C48FAF0D}" type="datetime2">
              <a:rPr lang="en-US" smtClean="0"/>
              <a:t>Wednesday, March 18, 2026</a:t>
            </a:fld>
            <a:endParaRPr lang="en-US"/>
          </a:p>
        </p:txBody>
      </p:sp>
      <p:sp>
        <p:nvSpPr>
          <p:cNvPr id="17" name="Slide Number Placeholder 16">
            <a:extLst>
              <a:ext uri="{FF2B5EF4-FFF2-40B4-BE49-F238E27FC236}">
                <a16:creationId xmlns:a16="http://schemas.microsoft.com/office/drawing/2014/main" id="{D5201357-21DD-EA1C-08A2-FA2DAB225074}"/>
              </a:ext>
            </a:extLst>
          </p:cNvPr>
          <p:cNvSpPr>
            <a:spLocks noGrp="1"/>
          </p:cNvSpPr>
          <p:nvPr>
            <p:ph type="sldNum" sz="quarter" idx="18"/>
          </p:nvPr>
        </p:nvSpPr>
        <p:spPr/>
        <p:txBody>
          <a:bodyPr/>
          <a:lstStyle/>
          <a:p>
            <a:fld id="{CC057153-B650-4DEB-B370-79DDCFDCE934}" type="slidenum">
              <a:rPr lang="en-US" smtClean="0"/>
              <a:pPr/>
              <a:t>‹#›</a:t>
            </a:fld>
            <a:endParaRPr lang="en-US"/>
          </a:p>
        </p:txBody>
      </p:sp>
    </p:spTree>
    <p:extLst>
      <p:ext uri="{BB962C8B-B14F-4D97-AF65-F5344CB8AC3E}">
        <p14:creationId xmlns:p14="http://schemas.microsoft.com/office/powerpoint/2010/main" val="27346747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Content Photo 5">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8205052-C3B6-6D2C-A5A8-3EFDF993E71B}"/>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981E3123-7D9E-2A08-F196-CDF340945D9D}"/>
              </a:ext>
            </a:extLst>
          </p:cNvPr>
          <p:cNvSpPr/>
          <p:nvPr/>
        </p:nvSpPr>
        <p:spPr>
          <a:xfrm rot="10800000" flipH="1">
            <a:off x="0" y="6400798"/>
            <a:ext cx="12192000" cy="457202"/>
          </a:xfrm>
          <a:prstGeom prst="rect">
            <a:avLst/>
          </a:prstGeom>
          <a:gradFill>
            <a:gsLst>
              <a:gs pos="25000">
                <a:srgbClr val="FE4A00">
                  <a:alpha val="66667"/>
                </a:srgbClr>
              </a:gs>
              <a:gs pos="100000">
                <a:srgbClr val="DA002F">
                  <a:alpha val="84706"/>
                </a:srgb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7FF22AD7-5E04-F73B-69E6-5FA92F998C90}"/>
              </a:ext>
            </a:extLst>
          </p:cNvPr>
          <p:cNvSpPr/>
          <p:nvPr/>
        </p:nvSpPr>
        <p:spPr>
          <a:xfrm flipH="1">
            <a:off x="7284615" y="6400799"/>
            <a:ext cx="4907382" cy="456772"/>
          </a:xfrm>
          <a:prstGeom prst="rect">
            <a:avLst/>
          </a:prstGeom>
          <a:gradFill>
            <a:gsLst>
              <a:gs pos="9000">
                <a:srgbClr val="E349BB">
                  <a:alpha val="61961"/>
                </a:srgbClr>
              </a:gs>
              <a:gs pos="99000">
                <a:srgbClr val="92248E"/>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174736" y="475488"/>
            <a:ext cx="3401568" cy="1197864"/>
          </a:xfrm>
        </p:spPr>
        <p:txBody>
          <a:bodyPr anchor="b"/>
          <a:lstStyle/>
          <a:p>
            <a:r>
              <a:rPr lang="en-US" dirty="0"/>
              <a:t>Click to edit Master title style</a:t>
            </a:r>
          </a:p>
        </p:txBody>
      </p:sp>
      <p:sp>
        <p:nvSpPr>
          <p:cNvPr id="12" name="Footer Placeholder 11">
            <a:extLst>
              <a:ext uri="{FF2B5EF4-FFF2-40B4-BE49-F238E27FC236}">
                <a16:creationId xmlns:a16="http://schemas.microsoft.com/office/drawing/2014/main" id="{B6E8A78A-1F40-EF49-1E08-D6397550623A}"/>
              </a:ext>
            </a:extLst>
          </p:cNvPr>
          <p:cNvSpPr>
            <a:spLocks noGrp="1"/>
          </p:cNvSpPr>
          <p:nvPr>
            <p:ph type="ftr" sz="quarter" idx="17"/>
          </p:nvPr>
        </p:nvSpPr>
        <p:spPr/>
        <p:txBody>
          <a:bodyPr/>
          <a:lstStyle/>
          <a:p>
            <a:r>
              <a:rPr lang="en-US"/>
              <a:t>Sample Footer Text</a:t>
            </a:r>
          </a:p>
        </p:txBody>
      </p:sp>
      <p:sp>
        <p:nvSpPr>
          <p:cNvPr id="10" name="Picture Placeholder 9">
            <a:extLst>
              <a:ext uri="{FF2B5EF4-FFF2-40B4-BE49-F238E27FC236}">
                <a16:creationId xmlns:a16="http://schemas.microsoft.com/office/drawing/2014/main" id="{7DC519FC-A3E9-4C11-0C12-6C530C7375C1}"/>
              </a:ext>
            </a:extLst>
          </p:cNvPr>
          <p:cNvSpPr>
            <a:spLocks noGrp="1"/>
          </p:cNvSpPr>
          <p:nvPr>
            <p:ph type="pic" sz="quarter" idx="15" hasCustomPrompt="1"/>
          </p:nvPr>
        </p:nvSpPr>
        <p:spPr>
          <a:xfrm>
            <a:off x="603504" y="603504"/>
            <a:ext cx="6681111" cy="5202936"/>
          </a:xfrm>
          <a:blipFill>
            <a:blip r:embed="rId2">
              <a:alphaModFix amt="7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174736" y="1856232"/>
            <a:ext cx="3401568" cy="404164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Date Placeholder 10">
            <a:extLst>
              <a:ext uri="{FF2B5EF4-FFF2-40B4-BE49-F238E27FC236}">
                <a16:creationId xmlns:a16="http://schemas.microsoft.com/office/drawing/2014/main" id="{D89D3850-0B82-7481-3C6F-0BDFA5DB5578}"/>
              </a:ext>
            </a:extLst>
          </p:cNvPr>
          <p:cNvSpPr>
            <a:spLocks noGrp="1"/>
          </p:cNvSpPr>
          <p:nvPr>
            <p:ph type="dt" sz="half" idx="16"/>
          </p:nvPr>
        </p:nvSpPr>
        <p:spPr/>
        <p:txBody>
          <a:bodyPr/>
          <a:lstStyle/>
          <a:p>
            <a:fld id="{9AB004D8-8BA8-480E-9129-E735C18CC49D}" type="datetime2">
              <a:rPr lang="en-US" smtClean="0"/>
              <a:t>Wednesday, March 18, 2026</a:t>
            </a:fld>
            <a:endParaRPr lang="en-US"/>
          </a:p>
        </p:txBody>
      </p:sp>
      <p:sp>
        <p:nvSpPr>
          <p:cNvPr id="13" name="Slide Number Placeholder 12">
            <a:extLst>
              <a:ext uri="{FF2B5EF4-FFF2-40B4-BE49-F238E27FC236}">
                <a16:creationId xmlns:a16="http://schemas.microsoft.com/office/drawing/2014/main" id="{64DFD1F8-B2A4-E3EB-CFCC-88A8CB48722E}"/>
              </a:ext>
            </a:extLst>
          </p:cNvPr>
          <p:cNvSpPr>
            <a:spLocks noGrp="1"/>
          </p:cNvSpPr>
          <p:nvPr>
            <p:ph type="sldNum" sz="quarter" idx="18"/>
          </p:nvPr>
        </p:nvSpPr>
        <p:spPr/>
        <p:txBody>
          <a:bodyPr/>
          <a:lstStyle/>
          <a:p>
            <a:fld id="{CC057153-B650-4DEB-B370-79DDCFDCE934}" type="slidenum">
              <a:rPr lang="en-US" smtClean="0"/>
              <a:pPr/>
              <a:t>‹#›</a:t>
            </a:fld>
            <a:endParaRPr lang="en-US"/>
          </a:p>
        </p:txBody>
      </p:sp>
    </p:spTree>
    <p:extLst>
      <p:ext uri="{BB962C8B-B14F-4D97-AF65-F5344CB8AC3E}">
        <p14:creationId xmlns:p14="http://schemas.microsoft.com/office/powerpoint/2010/main" val="8132013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Content Photo 6">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EF18C7C-1969-9C01-D038-301F240DE5F0}"/>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5B92EA85-E779-E444-F045-AF74D3205F21}"/>
              </a:ext>
            </a:extLst>
          </p:cNvPr>
          <p:cNvSpPr/>
          <p:nvPr/>
        </p:nvSpPr>
        <p:spPr>
          <a:xfrm flipH="1">
            <a:off x="0" y="6406116"/>
            <a:ext cx="12191998" cy="461774"/>
          </a:xfrm>
          <a:prstGeom prst="rect">
            <a:avLst/>
          </a:prstGeom>
          <a:gradFill>
            <a:gsLst>
              <a:gs pos="0">
                <a:srgbClr val="DA002F"/>
              </a:gs>
              <a:gs pos="100000">
                <a:srgbClr val="D861D4">
                  <a:alpha val="58824"/>
                </a:srgb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DBB930F6-9FDA-0841-96E2-360254453D93}"/>
              </a:ext>
            </a:extLst>
          </p:cNvPr>
          <p:cNvSpPr/>
          <p:nvPr/>
        </p:nvSpPr>
        <p:spPr>
          <a:xfrm flipH="1">
            <a:off x="7562434" y="6406116"/>
            <a:ext cx="4629564" cy="461774"/>
          </a:xfrm>
          <a:prstGeom prst="rect">
            <a:avLst/>
          </a:prstGeom>
          <a:gradFill>
            <a:gsLst>
              <a:gs pos="19000">
                <a:srgbClr val="FF411C">
                  <a:alpha val="60784"/>
                </a:srgbClr>
              </a:gs>
              <a:gs pos="99000">
                <a:srgbClr val="FF907A">
                  <a:alpha val="86667"/>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40080" y="704087"/>
            <a:ext cx="2907792" cy="2377440"/>
          </a:xfrm>
        </p:spPr>
        <p:txBody>
          <a:bodyPr anchor="t"/>
          <a:lstStyle/>
          <a:p>
            <a:r>
              <a:rPr lang="en-US" dirty="0"/>
              <a:t>Click to edit Master title style</a:t>
            </a:r>
          </a:p>
        </p:txBody>
      </p:sp>
      <p:sp>
        <p:nvSpPr>
          <p:cNvPr id="12" name="Footer Placeholder 11">
            <a:extLst>
              <a:ext uri="{FF2B5EF4-FFF2-40B4-BE49-F238E27FC236}">
                <a16:creationId xmlns:a16="http://schemas.microsoft.com/office/drawing/2014/main" id="{B6E8A78A-1F40-EF49-1E08-D6397550623A}"/>
              </a:ext>
            </a:extLst>
          </p:cNvPr>
          <p:cNvSpPr>
            <a:spLocks noGrp="1"/>
          </p:cNvSpPr>
          <p:nvPr>
            <p:ph type="ftr" sz="quarter" idx="17"/>
          </p:nvPr>
        </p:nvSpPr>
        <p:spPr/>
        <p:txBody>
          <a:bodyPr/>
          <a:lstStyle/>
          <a:p>
            <a:r>
              <a:rPr lang="en-US"/>
              <a:t>Sample Footer Text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4023360" y="704088"/>
            <a:ext cx="2843784" cy="5111496"/>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Picture Placeholder 9">
            <a:extLst>
              <a:ext uri="{FF2B5EF4-FFF2-40B4-BE49-F238E27FC236}">
                <a16:creationId xmlns:a16="http://schemas.microsoft.com/office/drawing/2014/main" id="{7DC519FC-A3E9-4C11-0C12-6C530C7375C1}"/>
              </a:ext>
            </a:extLst>
          </p:cNvPr>
          <p:cNvSpPr>
            <a:spLocks noGrp="1"/>
          </p:cNvSpPr>
          <p:nvPr>
            <p:ph type="pic" sz="quarter" idx="15" hasCustomPrompt="1"/>
          </p:nvPr>
        </p:nvSpPr>
        <p:spPr>
          <a:xfrm>
            <a:off x="7562436" y="0"/>
            <a:ext cx="4629564" cy="6409944"/>
          </a:xfrm>
          <a:blipFill>
            <a:blip r:embed="rId2">
              <a:alphaModFix amt="70000"/>
            </a:blip>
            <a:stretch>
              <a:fillRect/>
            </a:stretch>
          </a:blipFill>
        </p:spPr>
        <p:txBody>
          <a:bodyPr/>
          <a:lstStyle>
            <a:lvl1pPr marL="0" indent="0">
              <a:buNone/>
              <a:defRPr/>
            </a:lvl1pPr>
          </a:lstStyle>
          <a:p>
            <a:r>
              <a:rPr lang="en-US" dirty="0"/>
              <a:t>.</a:t>
            </a:r>
          </a:p>
        </p:txBody>
      </p:sp>
      <p:sp>
        <p:nvSpPr>
          <p:cNvPr id="11" name="Date Placeholder 10">
            <a:extLst>
              <a:ext uri="{FF2B5EF4-FFF2-40B4-BE49-F238E27FC236}">
                <a16:creationId xmlns:a16="http://schemas.microsoft.com/office/drawing/2014/main" id="{D89D3850-0B82-7481-3C6F-0BDFA5DB5578}"/>
              </a:ext>
            </a:extLst>
          </p:cNvPr>
          <p:cNvSpPr>
            <a:spLocks noGrp="1"/>
          </p:cNvSpPr>
          <p:nvPr>
            <p:ph type="dt" sz="half" idx="16"/>
          </p:nvPr>
        </p:nvSpPr>
        <p:spPr/>
        <p:txBody>
          <a:bodyPr/>
          <a:lstStyle/>
          <a:p>
            <a:fld id="{D4A58DCA-69A1-40C7-8F11-9BD47CD4C934}" type="datetime2">
              <a:rPr lang="en-US" smtClean="0"/>
              <a:t>Wednesday, March 18, 2026</a:t>
            </a:fld>
            <a:endParaRPr lang="en-US"/>
          </a:p>
        </p:txBody>
      </p:sp>
      <p:sp>
        <p:nvSpPr>
          <p:cNvPr id="13" name="Slide Number Placeholder 12">
            <a:extLst>
              <a:ext uri="{FF2B5EF4-FFF2-40B4-BE49-F238E27FC236}">
                <a16:creationId xmlns:a16="http://schemas.microsoft.com/office/drawing/2014/main" id="{64DFD1F8-B2A4-E3EB-CFCC-88A8CB48722E}"/>
              </a:ext>
            </a:extLst>
          </p:cNvPr>
          <p:cNvSpPr>
            <a:spLocks noGrp="1"/>
          </p:cNvSpPr>
          <p:nvPr>
            <p:ph type="sldNum" sz="quarter" idx="18"/>
          </p:nvPr>
        </p:nvSpPr>
        <p:spPr/>
        <p:txBody>
          <a:bodyPr/>
          <a:lstStyle/>
          <a:p>
            <a:fld id="{CC057153-B650-4DEB-B370-79DDCFDCE934}" type="slidenum">
              <a:rPr lang="en-US" smtClean="0"/>
              <a:pPr/>
              <a:t>‹#›</a:t>
            </a:fld>
            <a:endParaRPr lang="en-US"/>
          </a:p>
        </p:txBody>
      </p:sp>
    </p:spTree>
    <p:extLst>
      <p:ext uri="{BB962C8B-B14F-4D97-AF65-F5344CB8AC3E}">
        <p14:creationId xmlns:p14="http://schemas.microsoft.com/office/powerpoint/2010/main" val="22266553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Content Photo 7">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EF18C7C-1969-9C01-D038-301F240DE5F0}"/>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5B92EA85-E779-E444-F045-AF74D3205F21}"/>
              </a:ext>
            </a:extLst>
          </p:cNvPr>
          <p:cNvSpPr/>
          <p:nvPr/>
        </p:nvSpPr>
        <p:spPr>
          <a:xfrm flipH="1">
            <a:off x="0" y="6406116"/>
            <a:ext cx="12191998" cy="461774"/>
          </a:xfrm>
          <a:prstGeom prst="rect">
            <a:avLst/>
          </a:prstGeom>
          <a:gradFill>
            <a:gsLst>
              <a:gs pos="0">
                <a:srgbClr val="DA002F"/>
              </a:gs>
              <a:gs pos="100000">
                <a:srgbClr val="D861D4">
                  <a:alpha val="58824"/>
                </a:srgb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DBB930F6-9FDA-0841-96E2-360254453D93}"/>
              </a:ext>
            </a:extLst>
          </p:cNvPr>
          <p:cNvSpPr/>
          <p:nvPr/>
        </p:nvSpPr>
        <p:spPr>
          <a:xfrm flipH="1">
            <a:off x="8305800" y="6406116"/>
            <a:ext cx="3886200" cy="461774"/>
          </a:xfrm>
          <a:prstGeom prst="rect">
            <a:avLst/>
          </a:prstGeom>
          <a:gradFill>
            <a:gsLst>
              <a:gs pos="19000">
                <a:srgbClr val="FF411C">
                  <a:alpha val="60784"/>
                </a:srgbClr>
              </a:gs>
              <a:gs pos="99000">
                <a:srgbClr val="FF907A">
                  <a:alpha val="86667"/>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40080" y="704088"/>
            <a:ext cx="2907792" cy="2377440"/>
          </a:xfrm>
        </p:spPr>
        <p:txBody>
          <a:bodyPr anchor="t"/>
          <a:lstStyle/>
          <a:p>
            <a:r>
              <a:rPr lang="en-US" dirty="0"/>
              <a:t>Click to edit Master title style</a:t>
            </a:r>
          </a:p>
        </p:txBody>
      </p:sp>
      <p:sp>
        <p:nvSpPr>
          <p:cNvPr id="12" name="Footer Placeholder 11">
            <a:extLst>
              <a:ext uri="{FF2B5EF4-FFF2-40B4-BE49-F238E27FC236}">
                <a16:creationId xmlns:a16="http://schemas.microsoft.com/office/drawing/2014/main" id="{B6E8A78A-1F40-EF49-1E08-D6397550623A}"/>
              </a:ext>
            </a:extLst>
          </p:cNvPr>
          <p:cNvSpPr>
            <a:spLocks noGrp="1"/>
          </p:cNvSpPr>
          <p:nvPr>
            <p:ph type="ftr" sz="quarter" idx="17"/>
          </p:nvPr>
        </p:nvSpPr>
        <p:spPr/>
        <p:txBody>
          <a:bodyPr/>
          <a:lstStyle/>
          <a:p>
            <a:r>
              <a:rPr lang="en-US"/>
              <a:t>Sample Footer Text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4023360" y="704088"/>
            <a:ext cx="3776472" cy="5347704"/>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Picture Placeholder 9">
            <a:extLst>
              <a:ext uri="{FF2B5EF4-FFF2-40B4-BE49-F238E27FC236}">
                <a16:creationId xmlns:a16="http://schemas.microsoft.com/office/drawing/2014/main" id="{7DC519FC-A3E9-4C11-0C12-6C530C7375C1}"/>
              </a:ext>
            </a:extLst>
          </p:cNvPr>
          <p:cNvSpPr>
            <a:spLocks noGrp="1"/>
          </p:cNvSpPr>
          <p:nvPr>
            <p:ph type="pic" sz="quarter" idx="15" hasCustomPrompt="1"/>
          </p:nvPr>
        </p:nvSpPr>
        <p:spPr>
          <a:xfrm>
            <a:off x="8305800" y="0"/>
            <a:ext cx="3886200" cy="6406116"/>
          </a:xfrm>
          <a:blipFill>
            <a:blip r:embed="rId2">
              <a:alphaModFix amt="70000"/>
            </a:blip>
            <a:stretch>
              <a:fillRect/>
            </a:stretch>
          </a:blipFill>
        </p:spPr>
        <p:txBody>
          <a:bodyPr/>
          <a:lstStyle>
            <a:lvl1pPr marL="0" indent="0">
              <a:buNone/>
              <a:defRPr/>
            </a:lvl1pPr>
          </a:lstStyle>
          <a:p>
            <a:r>
              <a:rPr lang="en-US" dirty="0"/>
              <a:t>.</a:t>
            </a:r>
          </a:p>
        </p:txBody>
      </p:sp>
      <p:sp>
        <p:nvSpPr>
          <p:cNvPr id="11" name="Date Placeholder 10">
            <a:extLst>
              <a:ext uri="{FF2B5EF4-FFF2-40B4-BE49-F238E27FC236}">
                <a16:creationId xmlns:a16="http://schemas.microsoft.com/office/drawing/2014/main" id="{D89D3850-0B82-7481-3C6F-0BDFA5DB5578}"/>
              </a:ext>
            </a:extLst>
          </p:cNvPr>
          <p:cNvSpPr>
            <a:spLocks noGrp="1"/>
          </p:cNvSpPr>
          <p:nvPr>
            <p:ph type="dt" sz="half" idx="16"/>
          </p:nvPr>
        </p:nvSpPr>
        <p:spPr/>
        <p:txBody>
          <a:bodyPr/>
          <a:lstStyle/>
          <a:p>
            <a:fld id="{33DFD5A6-3F5B-4C93-83C0-9BE650DA7164}" type="datetime2">
              <a:rPr lang="en-US" smtClean="0"/>
              <a:t>Wednesday, March 18, 2026</a:t>
            </a:fld>
            <a:endParaRPr lang="en-US"/>
          </a:p>
        </p:txBody>
      </p:sp>
      <p:sp>
        <p:nvSpPr>
          <p:cNvPr id="13" name="Slide Number Placeholder 12">
            <a:extLst>
              <a:ext uri="{FF2B5EF4-FFF2-40B4-BE49-F238E27FC236}">
                <a16:creationId xmlns:a16="http://schemas.microsoft.com/office/drawing/2014/main" id="{64DFD1F8-B2A4-E3EB-CFCC-88A8CB48722E}"/>
              </a:ext>
            </a:extLst>
          </p:cNvPr>
          <p:cNvSpPr>
            <a:spLocks noGrp="1"/>
          </p:cNvSpPr>
          <p:nvPr>
            <p:ph type="sldNum" sz="quarter" idx="18"/>
          </p:nvPr>
        </p:nvSpPr>
        <p:spPr/>
        <p:txBody>
          <a:bodyPr/>
          <a:lstStyle/>
          <a:p>
            <a:fld id="{CC057153-B650-4DEB-B370-79DDCFDCE934}" type="slidenum">
              <a:rPr lang="en-US" smtClean="0"/>
              <a:pPr/>
              <a:t>‹#›</a:t>
            </a:fld>
            <a:endParaRPr lang="en-US"/>
          </a:p>
        </p:txBody>
      </p:sp>
    </p:spTree>
    <p:extLst>
      <p:ext uri="{BB962C8B-B14F-4D97-AF65-F5344CB8AC3E}">
        <p14:creationId xmlns:p14="http://schemas.microsoft.com/office/powerpoint/2010/main" val="14370213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Content Photo 8">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E270C72-937F-4EEB-59FB-6FC29DF45701}"/>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DBABC61-0C94-EB2C-729D-13A2A74C04A2}"/>
              </a:ext>
            </a:extLst>
          </p:cNvPr>
          <p:cNvSpPr/>
          <p:nvPr/>
        </p:nvSpPr>
        <p:spPr>
          <a:xfrm flipH="1">
            <a:off x="0" y="6406116"/>
            <a:ext cx="12191998" cy="461774"/>
          </a:xfrm>
          <a:prstGeom prst="rect">
            <a:avLst/>
          </a:prstGeom>
          <a:gradFill>
            <a:gsLst>
              <a:gs pos="0">
                <a:srgbClr val="DA002F"/>
              </a:gs>
              <a:gs pos="100000">
                <a:srgbClr val="D861D4">
                  <a:alpha val="58824"/>
                </a:srgb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FF3E17B-3D55-4567-37F8-1842ADBFD144}"/>
              </a:ext>
            </a:extLst>
          </p:cNvPr>
          <p:cNvSpPr/>
          <p:nvPr/>
        </p:nvSpPr>
        <p:spPr>
          <a:xfrm flipH="1">
            <a:off x="5029200" y="6406116"/>
            <a:ext cx="7162798" cy="461774"/>
          </a:xfrm>
          <a:prstGeom prst="rect">
            <a:avLst/>
          </a:prstGeom>
          <a:gradFill>
            <a:gsLst>
              <a:gs pos="19000">
                <a:srgbClr val="FF411C">
                  <a:alpha val="60784"/>
                </a:srgbClr>
              </a:gs>
              <a:gs pos="99000">
                <a:srgbClr val="FF907A">
                  <a:alpha val="86667"/>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923544"/>
            <a:ext cx="3840480" cy="2505456"/>
          </a:xfrm>
        </p:spPr>
        <p:txBody>
          <a:bodyPr anchor="b"/>
          <a:lstStyle>
            <a:lvl1pPr algn="r">
              <a:defRPr/>
            </a:lvl1pPr>
          </a:lstStyle>
          <a:p>
            <a:r>
              <a:rPr lang="en-US" dirty="0"/>
              <a:t>Click to edit Master title style</a:t>
            </a:r>
          </a:p>
        </p:txBody>
      </p:sp>
      <p:sp>
        <p:nvSpPr>
          <p:cNvPr id="9" name="Footer Placeholder 8">
            <a:extLst>
              <a:ext uri="{FF2B5EF4-FFF2-40B4-BE49-F238E27FC236}">
                <a16:creationId xmlns:a16="http://schemas.microsoft.com/office/drawing/2014/main" id="{E44DBEB0-C6B6-5CB8-ABF9-1B2039BB0E59}"/>
              </a:ext>
            </a:extLst>
          </p:cNvPr>
          <p:cNvSpPr>
            <a:spLocks noGrp="1"/>
          </p:cNvSpPr>
          <p:nvPr>
            <p:ph type="ftr" sz="quarter" idx="16"/>
          </p:nvPr>
        </p:nvSpPr>
        <p:spPr/>
        <p:txBody>
          <a:bodyPr/>
          <a:lstStyle/>
          <a:p>
            <a:r>
              <a:rPr lang="en-US"/>
              <a:t>Sample Footer Text</a:t>
            </a:r>
          </a:p>
        </p:txBody>
      </p:sp>
      <p:sp>
        <p:nvSpPr>
          <p:cNvPr id="12" name="Picture Placeholder 11">
            <a:extLst>
              <a:ext uri="{FF2B5EF4-FFF2-40B4-BE49-F238E27FC236}">
                <a16:creationId xmlns:a16="http://schemas.microsoft.com/office/drawing/2014/main" id="{4FFF810E-C78F-40FB-2AAF-2EF21D0EC3A2}"/>
              </a:ext>
            </a:extLst>
          </p:cNvPr>
          <p:cNvSpPr>
            <a:spLocks noGrp="1"/>
          </p:cNvSpPr>
          <p:nvPr>
            <p:ph type="pic" sz="quarter" idx="18" hasCustomPrompt="1"/>
          </p:nvPr>
        </p:nvSpPr>
        <p:spPr>
          <a:xfrm>
            <a:off x="5065776" y="0"/>
            <a:ext cx="6135624" cy="3291840"/>
          </a:xfrm>
          <a:blipFill>
            <a:blip r:embed="rId2">
              <a:alphaModFix amt="7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5029200" y="3511295"/>
            <a:ext cx="6172200" cy="2606283"/>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397A2D71-C1A3-7AD4-8B7D-05B964D2B9E6}"/>
              </a:ext>
            </a:extLst>
          </p:cNvPr>
          <p:cNvSpPr>
            <a:spLocks noGrp="1"/>
          </p:cNvSpPr>
          <p:nvPr>
            <p:ph type="dt" sz="half" idx="15"/>
          </p:nvPr>
        </p:nvSpPr>
        <p:spPr/>
        <p:txBody>
          <a:bodyPr/>
          <a:lstStyle/>
          <a:p>
            <a:fld id="{CDFE0BFE-5A09-4B35-B85E-8253DEA6CAA6}" type="datetime2">
              <a:rPr lang="en-US" smtClean="0"/>
              <a:t>Wednesday, March 18, 2026</a:t>
            </a:fld>
            <a:endParaRPr lang="en-US"/>
          </a:p>
        </p:txBody>
      </p:sp>
      <p:sp>
        <p:nvSpPr>
          <p:cNvPr id="10" name="Slide Number Placeholder 9">
            <a:extLst>
              <a:ext uri="{FF2B5EF4-FFF2-40B4-BE49-F238E27FC236}">
                <a16:creationId xmlns:a16="http://schemas.microsoft.com/office/drawing/2014/main" id="{0776449E-1F63-DCB9-E493-5C6901BE3C26}"/>
              </a:ext>
            </a:extLst>
          </p:cNvPr>
          <p:cNvSpPr>
            <a:spLocks noGrp="1"/>
          </p:cNvSpPr>
          <p:nvPr>
            <p:ph type="sldNum" sz="quarter" idx="17"/>
          </p:nvPr>
        </p:nvSpPr>
        <p:spPr/>
        <p:txBody>
          <a:bodyPr/>
          <a:lstStyle/>
          <a:p>
            <a:fld id="{CC057153-B650-4DEB-B370-79DDCFDCE934}" type="slidenum">
              <a:rPr lang="en-US" smtClean="0"/>
              <a:pPr/>
              <a:t>‹#›</a:t>
            </a:fld>
            <a:endParaRPr lang="en-US"/>
          </a:p>
        </p:txBody>
      </p:sp>
    </p:spTree>
    <p:extLst>
      <p:ext uri="{BB962C8B-B14F-4D97-AF65-F5344CB8AC3E}">
        <p14:creationId xmlns:p14="http://schemas.microsoft.com/office/powerpoint/2010/main" val="3230504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Content Photo 9">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2016717-EA73-3C76-64BF-8AA29BC563AE}"/>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30460BC6-378A-8F4F-1D44-FA6677F92D4E}"/>
              </a:ext>
            </a:extLst>
          </p:cNvPr>
          <p:cNvSpPr/>
          <p:nvPr/>
        </p:nvSpPr>
        <p:spPr>
          <a:xfrm flipH="1">
            <a:off x="0" y="6406116"/>
            <a:ext cx="12191998" cy="461774"/>
          </a:xfrm>
          <a:prstGeom prst="rect">
            <a:avLst/>
          </a:prstGeom>
          <a:gradFill>
            <a:gsLst>
              <a:gs pos="0">
                <a:srgbClr val="DA002F"/>
              </a:gs>
              <a:gs pos="100000">
                <a:srgbClr val="D861D4">
                  <a:alpha val="58824"/>
                </a:srgb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A4AC97FE-4F82-FCF7-08CC-137F322BADB5}"/>
              </a:ext>
            </a:extLst>
          </p:cNvPr>
          <p:cNvSpPr/>
          <p:nvPr/>
        </p:nvSpPr>
        <p:spPr>
          <a:xfrm flipH="1">
            <a:off x="5029200" y="6406116"/>
            <a:ext cx="7162798" cy="461774"/>
          </a:xfrm>
          <a:prstGeom prst="rect">
            <a:avLst/>
          </a:prstGeom>
          <a:gradFill>
            <a:gsLst>
              <a:gs pos="19000">
                <a:srgbClr val="FF411C">
                  <a:alpha val="60784"/>
                </a:srgbClr>
              </a:gs>
              <a:gs pos="99000">
                <a:srgbClr val="FF907A">
                  <a:alpha val="86667"/>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024128" y="932688"/>
            <a:ext cx="3392424" cy="3182112"/>
          </a:xfrm>
        </p:spPr>
        <p:txBody>
          <a:bodyPr anchor="b"/>
          <a:lstStyle>
            <a:lvl1pPr algn="r">
              <a:defRPr/>
            </a:lvl1pPr>
          </a:lstStyle>
          <a:p>
            <a:r>
              <a:rPr lang="en-US" dirty="0"/>
              <a:t>Click to edit Master title style</a:t>
            </a:r>
          </a:p>
        </p:txBody>
      </p:sp>
      <p:sp>
        <p:nvSpPr>
          <p:cNvPr id="9" name="Footer Placeholder 8">
            <a:extLst>
              <a:ext uri="{FF2B5EF4-FFF2-40B4-BE49-F238E27FC236}">
                <a16:creationId xmlns:a16="http://schemas.microsoft.com/office/drawing/2014/main" id="{E44DBEB0-C6B6-5CB8-ABF9-1B2039BB0E59}"/>
              </a:ext>
            </a:extLst>
          </p:cNvPr>
          <p:cNvSpPr>
            <a:spLocks noGrp="1"/>
          </p:cNvSpPr>
          <p:nvPr>
            <p:ph type="ftr" sz="quarter" idx="16"/>
          </p:nvPr>
        </p:nvSpPr>
        <p:spPr/>
        <p:txBody>
          <a:bodyPr/>
          <a:lstStyle/>
          <a:p>
            <a:r>
              <a:rPr lang="en-US"/>
              <a:t>Sample Footer Text</a:t>
            </a:r>
          </a:p>
        </p:txBody>
      </p:sp>
      <p:sp>
        <p:nvSpPr>
          <p:cNvPr id="12" name="Picture Placeholder 11">
            <a:extLst>
              <a:ext uri="{FF2B5EF4-FFF2-40B4-BE49-F238E27FC236}">
                <a16:creationId xmlns:a16="http://schemas.microsoft.com/office/drawing/2014/main" id="{4FFF810E-C78F-40FB-2AAF-2EF21D0EC3A2}"/>
              </a:ext>
            </a:extLst>
          </p:cNvPr>
          <p:cNvSpPr>
            <a:spLocks noGrp="1"/>
          </p:cNvSpPr>
          <p:nvPr>
            <p:ph type="pic" sz="quarter" idx="18" hasCustomPrompt="1"/>
          </p:nvPr>
        </p:nvSpPr>
        <p:spPr>
          <a:xfrm>
            <a:off x="5065776" y="0"/>
            <a:ext cx="6135624" cy="3959352"/>
          </a:xfrm>
          <a:blipFill>
            <a:blip r:embed="rId2">
              <a:alphaModFix amt="7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5029200" y="4206240"/>
            <a:ext cx="6172200" cy="164592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397A2D71-C1A3-7AD4-8B7D-05B964D2B9E6}"/>
              </a:ext>
            </a:extLst>
          </p:cNvPr>
          <p:cNvSpPr>
            <a:spLocks noGrp="1"/>
          </p:cNvSpPr>
          <p:nvPr>
            <p:ph type="dt" sz="half" idx="15"/>
          </p:nvPr>
        </p:nvSpPr>
        <p:spPr/>
        <p:txBody>
          <a:bodyPr/>
          <a:lstStyle/>
          <a:p>
            <a:fld id="{E451324D-67C5-4E93-BC3F-7AE321E5F6D8}" type="datetime2">
              <a:rPr lang="en-US" smtClean="0"/>
              <a:t>Wednesday, March 18, 2026</a:t>
            </a:fld>
            <a:endParaRPr lang="en-US"/>
          </a:p>
        </p:txBody>
      </p:sp>
      <p:sp>
        <p:nvSpPr>
          <p:cNvPr id="10" name="Slide Number Placeholder 9">
            <a:extLst>
              <a:ext uri="{FF2B5EF4-FFF2-40B4-BE49-F238E27FC236}">
                <a16:creationId xmlns:a16="http://schemas.microsoft.com/office/drawing/2014/main" id="{0776449E-1F63-DCB9-E493-5C6901BE3C26}"/>
              </a:ext>
            </a:extLst>
          </p:cNvPr>
          <p:cNvSpPr>
            <a:spLocks noGrp="1"/>
          </p:cNvSpPr>
          <p:nvPr>
            <p:ph type="sldNum" sz="quarter" idx="17"/>
          </p:nvPr>
        </p:nvSpPr>
        <p:spPr/>
        <p:txBody>
          <a:bodyPr/>
          <a:lstStyle/>
          <a:p>
            <a:fld id="{CC057153-B650-4DEB-B370-79DDCFDCE934}" type="slidenum">
              <a:rPr lang="en-US" smtClean="0"/>
              <a:pPr/>
              <a:t>‹#›</a:t>
            </a:fld>
            <a:endParaRPr lang="en-US"/>
          </a:p>
        </p:txBody>
      </p:sp>
    </p:spTree>
    <p:extLst>
      <p:ext uri="{BB962C8B-B14F-4D97-AF65-F5344CB8AC3E}">
        <p14:creationId xmlns:p14="http://schemas.microsoft.com/office/powerpoint/2010/main" val="35490014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Content Photo 10">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5E51A20-2748-7167-D322-21FEFCFAA880}"/>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CBB6C2A-5CA9-E68C-069E-E0E25559DCC0}"/>
              </a:ext>
            </a:extLst>
          </p:cNvPr>
          <p:cNvSpPr/>
          <p:nvPr/>
        </p:nvSpPr>
        <p:spPr>
          <a:xfrm flipH="1">
            <a:off x="-1" y="6408741"/>
            <a:ext cx="12191998" cy="449259"/>
          </a:xfrm>
          <a:prstGeom prst="rect">
            <a:avLst/>
          </a:prstGeom>
          <a:gradFill>
            <a:gsLst>
              <a:gs pos="34000">
                <a:srgbClr val="FE4A00">
                  <a:alpha val="72941"/>
                </a:srgbClr>
              </a:gs>
              <a:gs pos="100000">
                <a:srgbClr val="DA002F">
                  <a:alpha val="88627"/>
                </a:srgb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F80550C-DE5E-1065-0630-D03C188FDDD1}"/>
              </a:ext>
            </a:extLst>
          </p:cNvPr>
          <p:cNvSpPr/>
          <p:nvPr/>
        </p:nvSpPr>
        <p:spPr>
          <a:xfrm flipH="1">
            <a:off x="-1" y="6408314"/>
            <a:ext cx="7783998" cy="449686"/>
          </a:xfrm>
          <a:prstGeom prst="rect">
            <a:avLst/>
          </a:prstGeom>
          <a:gradFill>
            <a:gsLst>
              <a:gs pos="0">
                <a:srgbClr val="FD5353">
                  <a:alpha val="54902"/>
                </a:srgbClr>
              </a:gs>
              <a:gs pos="99000">
                <a:srgbClr val="972D8F">
                  <a:alpha val="73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11896" y="832104"/>
            <a:ext cx="3273552" cy="1947672"/>
          </a:xfrm>
        </p:spPr>
        <p:txBody>
          <a:bodyPr anchor="b"/>
          <a:lstStyle/>
          <a:p>
            <a:r>
              <a:rPr lang="en-US" dirty="0"/>
              <a:t>Click to edit Master title style</a:t>
            </a:r>
          </a:p>
        </p:txBody>
      </p:sp>
      <p:sp>
        <p:nvSpPr>
          <p:cNvPr id="14" name="Picture Placeholder 13">
            <a:extLst>
              <a:ext uri="{FF2B5EF4-FFF2-40B4-BE49-F238E27FC236}">
                <a16:creationId xmlns:a16="http://schemas.microsoft.com/office/drawing/2014/main" id="{446617FE-5546-1330-38DE-729B1DB01C4F}"/>
              </a:ext>
            </a:extLst>
          </p:cNvPr>
          <p:cNvSpPr>
            <a:spLocks noGrp="1"/>
          </p:cNvSpPr>
          <p:nvPr>
            <p:ph type="pic" sz="quarter" idx="18" hasCustomPrompt="1"/>
          </p:nvPr>
        </p:nvSpPr>
        <p:spPr>
          <a:xfrm>
            <a:off x="0" y="-1"/>
            <a:ext cx="7783999" cy="6411311"/>
          </a:xfrm>
          <a:blipFill>
            <a:blip r:embed="rId2">
              <a:alphaModFix amt="70000"/>
            </a:blip>
            <a:stretch>
              <a:fillRect/>
            </a:stretch>
          </a:blipFill>
        </p:spPr>
        <p:txBody>
          <a:bodyPr/>
          <a:lstStyle>
            <a:lvl1pPr marL="0" indent="0">
              <a:buNone/>
              <a:defRPr/>
            </a:lvl1pPr>
          </a:lstStyle>
          <a:p>
            <a:r>
              <a:rPr lang="en-US" dirty="0"/>
              <a:t>.</a:t>
            </a:r>
          </a:p>
        </p:txBody>
      </p:sp>
      <p:sp>
        <p:nvSpPr>
          <p:cNvPr id="11" name="Footer Placeholder 10">
            <a:extLst>
              <a:ext uri="{FF2B5EF4-FFF2-40B4-BE49-F238E27FC236}">
                <a16:creationId xmlns:a16="http://schemas.microsoft.com/office/drawing/2014/main" id="{A9C33D4E-E2BE-E898-8127-4DC0FEE7EF69}"/>
              </a:ext>
            </a:extLst>
          </p:cNvPr>
          <p:cNvSpPr>
            <a:spLocks noGrp="1"/>
          </p:cNvSpPr>
          <p:nvPr>
            <p:ph type="ftr" sz="quarter" idx="16"/>
          </p:nvPr>
        </p:nvSpPr>
        <p:spPr>
          <a:xfrm>
            <a:off x="67056" y="6455664"/>
            <a:ext cx="3557016" cy="365760"/>
          </a:xfrm>
        </p:spPr>
        <p:txBody>
          <a:bodyPr/>
          <a:lstStyle>
            <a:lvl1pPr>
              <a:defRPr>
                <a:solidFill>
                  <a:schemeClr val="bg1"/>
                </a:solidFill>
              </a:defRPr>
            </a:lvl1pPr>
          </a:lstStyle>
          <a:p>
            <a:r>
              <a:rPr lang="en-US"/>
              <a:t>Sample Footer Text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11896" y="2852928"/>
            <a:ext cx="3273552" cy="2953512"/>
          </a:xfrm>
        </p:spPr>
        <p:txBody>
          <a:bodyPr>
            <a:normAutofit/>
          </a:bodyPr>
          <a:lstStyle>
            <a:lvl1pPr marL="0" indent="0">
              <a:buNone/>
              <a:defRPr sz="1600"/>
            </a:lvl1pPr>
            <a:lvl2pPr marL="228600" indent="0">
              <a:buNone/>
              <a:defRPr sz="1400"/>
            </a:lvl2pPr>
            <a:lvl3pPr marL="457200" indent="0">
              <a:buNone/>
              <a:defRPr sz="1400"/>
            </a:lvl3pPr>
            <a:lvl4pPr marL="685800" indent="0">
              <a:buNone/>
              <a:defRPr sz="1400"/>
            </a:lvl4pPr>
            <a:lvl5pPr marL="914400" indent="0">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9">
            <a:extLst>
              <a:ext uri="{FF2B5EF4-FFF2-40B4-BE49-F238E27FC236}">
                <a16:creationId xmlns:a16="http://schemas.microsoft.com/office/drawing/2014/main" id="{9153B13C-4F7F-491E-137A-C175D2F34347}"/>
              </a:ext>
            </a:extLst>
          </p:cNvPr>
          <p:cNvSpPr>
            <a:spLocks noGrp="1"/>
          </p:cNvSpPr>
          <p:nvPr>
            <p:ph type="dt" sz="half" idx="15"/>
          </p:nvPr>
        </p:nvSpPr>
        <p:spPr/>
        <p:txBody>
          <a:bodyPr/>
          <a:lstStyle/>
          <a:p>
            <a:fld id="{59639FB1-C416-4550-8B7F-818DCA7584C4}" type="datetime2">
              <a:rPr lang="en-US" smtClean="0"/>
              <a:t>Wednesday, March 18, 2026</a:t>
            </a:fld>
            <a:endParaRPr lang="en-US"/>
          </a:p>
        </p:txBody>
      </p:sp>
      <p:sp>
        <p:nvSpPr>
          <p:cNvPr id="12" name="Slide Number Placeholder 11">
            <a:extLst>
              <a:ext uri="{FF2B5EF4-FFF2-40B4-BE49-F238E27FC236}">
                <a16:creationId xmlns:a16="http://schemas.microsoft.com/office/drawing/2014/main" id="{465A4B81-1CBB-716F-B325-C1ECB6BA2529}"/>
              </a:ext>
            </a:extLst>
          </p:cNvPr>
          <p:cNvSpPr>
            <a:spLocks noGrp="1"/>
          </p:cNvSpPr>
          <p:nvPr>
            <p:ph type="sldNum" sz="quarter" idx="17"/>
          </p:nvPr>
        </p:nvSpPr>
        <p:spPr/>
        <p:txBody>
          <a:bodyPr/>
          <a:lstStyle/>
          <a:p>
            <a:fld id="{CC057153-B650-4DEB-B370-79DDCFDCE934}" type="slidenum">
              <a:rPr lang="en-US" smtClean="0"/>
              <a:pPr/>
              <a:t>‹#›</a:t>
            </a:fld>
            <a:endParaRPr lang="en-US"/>
          </a:p>
        </p:txBody>
      </p:sp>
    </p:spTree>
    <p:extLst>
      <p:ext uri="{BB962C8B-B14F-4D97-AF65-F5344CB8AC3E}">
        <p14:creationId xmlns:p14="http://schemas.microsoft.com/office/powerpoint/2010/main" val="37045447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le, Content Photo 1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1471F3A-3E6D-0DF1-74AB-CC9D04CFAEEB}"/>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CBED10C-5619-54D2-5D2D-E5D0A3E26E93}"/>
              </a:ext>
            </a:extLst>
          </p:cNvPr>
          <p:cNvSpPr/>
          <p:nvPr/>
        </p:nvSpPr>
        <p:spPr>
          <a:xfrm rot="10800000" flipH="1">
            <a:off x="0" y="6400798"/>
            <a:ext cx="12192000" cy="457202"/>
          </a:xfrm>
          <a:prstGeom prst="rect">
            <a:avLst/>
          </a:prstGeom>
          <a:gradFill>
            <a:gsLst>
              <a:gs pos="25000">
                <a:srgbClr val="FE4A00">
                  <a:alpha val="66667"/>
                </a:srgbClr>
              </a:gs>
              <a:gs pos="100000">
                <a:srgbClr val="DA002F">
                  <a:alpha val="84706"/>
                </a:srgb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F596777-297F-86C7-883A-2CA5E5F7CD86}"/>
              </a:ext>
            </a:extLst>
          </p:cNvPr>
          <p:cNvSpPr/>
          <p:nvPr/>
        </p:nvSpPr>
        <p:spPr>
          <a:xfrm flipH="1">
            <a:off x="6158536" y="6400799"/>
            <a:ext cx="6033460" cy="456772"/>
          </a:xfrm>
          <a:prstGeom prst="rect">
            <a:avLst/>
          </a:prstGeom>
          <a:gradFill>
            <a:gsLst>
              <a:gs pos="9000">
                <a:srgbClr val="E349BB">
                  <a:alpha val="61961"/>
                </a:srgbClr>
              </a:gs>
              <a:gs pos="99000">
                <a:srgbClr val="92248E"/>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512064"/>
            <a:ext cx="10844784" cy="1170432"/>
          </a:xfrm>
        </p:spPr>
        <p:txBody>
          <a:bodyPr anchor="b"/>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4" name="Picture Placeholder 3">
            <a:extLst>
              <a:ext uri="{FF2B5EF4-FFF2-40B4-BE49-F238E27FC236}">
                <a16:creationId xmlns:a16="http://schemas.microsoft.com/office/drawing/2014/main" id="{BC6A79F2-1363-2482-D116-A2760202AE87}"/>
              </a:ext>
            </a:extLst>
          </p:cNvPr>
          <p:cNvSpPr>
            <a:spLocks noGrp="1"/>
          </p:cNvSpPr>
          <p:nvPr>
            <p:ph type="pic" sz="quarter" idx="15" hasCustomPrompt="1"/>
          </p:nvPr>
        </p:nvSpPr>
        <p:spPr>
          <a:xfrm>
            <a:off x="731520" y="1984247"/>
            <a:ext cx="6214110" cy="3879839"/>
          </a:xfrm>
          <a:blipFill>
            <a:blip r:embed="rId2">
              <a:alphaModFix amt="7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7699959" y="1984248"/>
            <a:ext cx="3876346" cy="3879839"/>
          </a:xfrm>
        </p:spPr>
        <p:txBody>
          <a:bodyPr anchor="ct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F3DAA390-4D48-496D-9CF9-AA47EC8054B6}" type="datetime2">
              <a:rPr lang="en-US" smtClean="0"/>
              <a:t>Wednesday, March 18, 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9008114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Content Photo 1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EE99FD1-4C4F-942E-5C24-C7F30C3E1065}"/>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2093A5D-CF9E-656F-6E4D-BBE26617BBEC}"/>
              </a:ext>
            </a:extLst>
          </p:cNvPr>
          <p:cNvSpPr/>
          <p:nvPr/>
        </p:nvSpPr>
        <p:spPr>
          <a:xfrm rot="10800000" flipH="1">
            <a:off x="0" y="6400798"/>
            <a:ext cx="12192000" cy="457202"/>
          </a:xfrm>
          <a:prstGeom prst="rect">
            <a:avLst/>
          </a:prstGeom>
          <a:gradFill>
            <a:gsLst>
              <a:gs pos="25000">
                <a:srgbClr val="FE4A00">
                  <a:alpha val="66667"/>
                </a:srgbClr>
              </a:gs>
              <a:gs pos="100000">
                <a:srgbClr val="DA002F">
                  <a:alpha val="84706"/>
                </a:srgb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7D037C8-31EA-E42D-7880-3FC907A897D8}"/>
              </a:ext>
            </a:extLst>
          </p:cNvPr>
          <p:cNvSpPr/>
          <p:nvPr/>
        </p:nvSpPr>
        <p:spPr>
          <a:xfrm flipH="1">
            <a:off x="4380987" y="6400799"/>
            <a:ext cx="7811009" cy="456772"/>
          </a:xfrm>
          <a:prstGeom prst="rect">
            <a:avLst/>
          </a:prstGeom>
          <a:gradFill>
            <a:gsLst>
              <a:gs pos="9000">
                <a:srgbClr val="E349BB">
                  <a:alpha val="61961"/>
                </a:srgbClr>
              </a:gs>
              <a:gs pos="99000">
                <a:srgbClr val="92248E"/>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3886200"/>
            <a:ext cx="3649468" cy="2048256"/>
          </a:xfrm>
        </p:spPr>
        <p:txBody>
          <a:bodyPr anchor="t"/>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4" name="Picture Placeholder 3">
            <a:extLst>
              <a:ext uri="{FF2B5EF4-FFF2-40B4-BE49-F238E27FC236}">
                <a16:creationId xmlns:a16="http://schemas.microsoft.com/office/drawing/2014/main" id="{DC72D447-6660-458A-13D3-C4FF07038659}"/>
              </a:ext>
            </a:extLst>
          </p:cNvPr>
          <p:cNvSpPr>
            <a:spLocks noGrp="1"/>
          </p:cNvSpPr>
          <p:nvPr>
            <p:ph type="pic" sz="quarter" idx="15" hasCustomPrompt="1"/>
          </p:nvPr>
        </p:nvSpPr>
        <p:spPr>
          <a:xfrm>
            <a:off x="731518" y="0"/>
            <a:ext cx="3520440" cy="3648456"/>
          </a:xfrm>
          <a:blipFill>
            <a:blip r:embed="rId2">
              <a:alphaModFix amt="7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148072" y="704088"/>
            <a:ext cx="6428232" cy="5230368"/>
          </a:xfrm>
        </p:spPr>
        <p:txBody>
          <a:bodyPr anchor="ct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B63F89BF-AB4A-41EB-BD3C-EE6397432347}" type="datetime2">
              <a:rPr lang="en-US" smtClean="0"/>
              <a:t>Wednesday, March 18, 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9173324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Content Photo 1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E75F419-3BE9-4269-E538-DB069E0C3295}"/>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7FEA2F20-DFC9-8EAE-10DC-BC89113C2D4F}"/>
              </a:ext>
            </a:extLst>
          </p:cNvPr>
          <p:cNvSpPr/>
          <p:nvPr/>
        </p:nvSpPr>
        <p:spPr>
          <a:xfrm rot="10800000" flipH="1">
            <a:off x="0" y="6400798"/>
            <a:ext cx="12192000" cy="457202"/>
          </a:xfrm>
          <a:prstGeom prst="rect">
            <a:avLst/>
          </a:prstGeom>
          <a:gradFill>
            <a:gsLst>
              <a:gs pos="25000">
                <a:srgbClr val="FE4A00">
                  <a:alpha val="66667"/>
                </a:srgbClr>
              </a:gs>
              <a:gs pos="100000">
                <a:srgbClr val="DA002F">
                  <a:alpha val="84706"/>
                </a:srgb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B4C5968-63F8-AF79-49F2-4D9E9C22DD6B}"/>
              </a:ext>
            </a:extLst>
          </p:cNvPr>
          <p:cNvSpPr/>
          <p:nvPr/>
        </p:nvSpPr>
        <p:spPr>
          <a:xfrm flipH="1">
            <a:off x="3626812" y="6400799"/>
            <a:ext cx="8565184" cy="456772"/>
          </a:xfrm>
          <a:prstGeom prst="rect">
            <a:avLst/>
          </a:prstGeom>
          <a:gradFill>
            <a:gsLst>
              <a:gs pos="9000">
                <a:srgbClr val="E349BB">
                  <a:alpha val="61961"/>
                </a:srgbClr>
              </a:gs>
              <a:gs pos="99000">
                <a:srgbClr val="92248E"/>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704088"/>
            <a:ext cx="2895292" cy="1581912"/>
          </a:xfrm>
        </p:spPr>
        <p:txBody>
          <a:bodyPr anchor="t">
            <a:normAutofit/>
          </a:bodyPr>
          <a:lstStyle>
            <a:lvl1pPr>
              <a:defRPr sz="3200"/>
            </a:lvl1pPr>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4" name="Picture Placeholder 3">
            <a:extLst>
              <a:ext uri="{FF2B5EF4-FFF2-40B4-BE49-F238E27FC236}">
                <a16:creationId xmlns:a16="http://schemas.microsoft.com/office/drawing/2014/main" id="{4A3F22A9-E31A-48F3-DD64-8A1764532472}"/>
              </a:ext>
            </a:extLst>
          </p:cNvPr>
          <p:cNvSpPr>
            <a:spLocks noGrp="1"/>
          </p:cNvSpPr>
          <p:nvPr>
            <p:ph type="pic" sz="quarter" idx="15" hasCustomPrompt="1"/>
          </p:nvPr>
        </p:nvSpPr>
        <p:spPr>
          <a:xfrm>
            <a:off x="731520" y="2368296"/>
            <a:ext cx="2788920" cy="3429000"/>
          </a:xfrm>
          <a:blipFill>
            <a:blip r:embed="rId2">
              <a:alphaModFix amt="70000"/>
            </a:blip>
            <a:stretch>
              <a:fillRect/>
            </a:stretch>
          </a:blipFill>
        </p:spPr>
        <p:txBody>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4453128" y="704088"/>
            <a:ext cx="7123176" cy="51755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731C1CA1-E6E1-4903-A39F-729F30B73A81}" type="datetime2">
              <a:rPr lang="en-US" smtClean="0"/>
              <a:t>Wednesday, March 18, 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237525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Big Number">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9034161-664F-95F7-2318-8455D39DC535}"/>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Neue Haas Grotesk Text Pro"/>
              <a:ea typeface="+mn-ea"/>
              <a:cs typeface="+mn-cs"/>
            </a:endParaRPr>
          </a:p>
        </p:txBody>
      </p:sp>
      <p:grpSp>
        <p:nvGrpSpPr>
          <p:cNvPr id="9" name="Group 8">
            <a:extLst>
              <a:ext uri="{FF2B5EF4-FFF2-40B4-BE49-F238E27FC236}">
                <a16:creationId xmlns:a16="http://schemas.microsoft.com/office/drawing/2014/main" id="{02F5F8B4-8FF0-1254-0A5B-CC22084F6C2D}"/>
              </a:ext>
            </a:extLst>
          </p:cNvPr>
          <p:cNvGrpSpPr/>
          <p:nvPr/>
        </p:nvGrpSpPr>
        <p:grpSpPr>
          <a:xfrm flipH="1" flipV="1">
            <a:off x="-12756" y="2522"/>
            <a:ext cx="12217513" cy="6863044"/>
            <a:chOff x="585170" y="-169430"/>
            <a:chExt cx="12217513" cy="6863044"/>
          </a:xfrm>
        </p:grpSpPr>
        <p:sp>
          <p:nvSpPr>
            <p:cNvPr id="10" name="Rectangle 9">
              <a:extLst>
                <a:ext uri="{FF2B5EF4-FFF2-40B4-BE49-F238E27FC236}">
                  <a16:creationId xmlns:a16="http://schemas.microsoft.com/office/drawing/2014/main" id="{5B4E1ECA-F93C-A483-C4F1-29C42597B7D2}"/>
                </a:ext>
              </a:extLst>
            </p:cNvPr>
            <p:cNvSpPr/>
            <p:nvPr/>
          </p:nvSpPr>
          <p:spPr>
            <a:xfrm>
              <a:off x="585170" y="-169430"/>
              <a:ext cx="12217513" cy="6860523"/>
            </a:xfrm>
            <a:prstGeom prst="rect">
              <a:avLst/>
            </a:prstGeom>
            <a:gradFill>
              <a:gsLst>
                <a:gs pos="0">
                  <a:srgbClr val="FF411C">
                    <a:alpha val="66000"/>
                  </a:srgbClr>
                </a:gs>
                <a:gs pos="99000">
                  <a:srgbClr val="962077"/>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a:extLst>
                <a:ext uri="{FF2B5EF4-FFF2-40B4-BE49-F238E27FC236}">
                  <a16:creationId xmlns:a16="http://schemas.microsoft.com/office/drawing/2014/main" id="{7C06865F-89CC-BE15-EAA2-7DE6517391D6}"/>
                </a:ext>
              </a:extLst>
            </p:cNvPr>
            <p:cNvSpPr/>
            <p:nvPr/>
          </p:nvSpPr>
          <p:spPr>
            <a:xfrm rot="10800000" flipH="1">
              <a:off x="585170" y="-169430"/>
              <a:ext cx="12203060" cy="6863044"/>
            </a:xfrm>
            <a:prstGeom prst="rect">
              <a:avLst/>
            </a:prstGeom>
            <a:gradFill>
              <a:gsLst>
                <a:gs pos="0">
                  <a:srgbClr val="FA0036">
                    <a:alpha val="3922"/>
                  </a:srgbClr>
                </a:gs>
                <a:gs pos="99000">
                  <a:srgbClr val="92248E">
                    <a:alpha val="97647"/>
                  </a:srgb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2" name="Rectangle 11">
              <a:extLst>
                <a:ext uri="{FF2B5EF4-FFF2-40B4-BE49-F238E27FC236}">
                  <a16:creationId xmlns:a16="http://schemas.microsoft.com/office/drawing/2014/main" id="{CEAFE0B0-2261-5CA7-AE61-EDC374B643E3}"/>
                </a:ext>
              </a:extLst>
            </p:cNvPr>
            <p:cNvSpPr/>
            <p:nvPr/>
          </p:nvSpPr>
          <p:spPr>
            <a:xfrm rot="5400000" flipH="1">
              <a:off x="5550927" y="-5130142"/>
              <a:ext cx="2286000" cy="12217513"/>
            </a:xfrm>
            <a:prstGeom prst="rect">
              <a:avLst/>
            </a:prstGeom>
            <a:gradFill>
              <a:gsLst>
                <a:gs pos="20000">
                  <a:srgbClr val="D861D4">
                    <a:alpha val="0"/>
                  </a:srgbClr>
                </a:gs>
                <a:gs pos="100000">
                  <a:srgbClr val="FF7037">
                    <a:alpha val="66000"/>
                  </a:srgb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3" name="Rectangle 12">
              <a:extLst>
                <a:ext uri="{FF2B5EF4-FFF2-40B4-BE49-F238E27FC236}">
                  <a16:creationId xmlns:a16="http://schemas.microsoft.com/office/drawing/2014/main" id="{F7AA7DB0-DE62-3BEE-FB72-481649D63F9F}"/>
                </a:ext>
              </a:extLst>
            </p:cNvPr>
            <p:cNvSpPr/>
            <p:nvPr/>
          </p:nvSpPr>
          <p:spPr>
            <a:xfrm rot="16200000">
              <a:off x="-1313867" y="1732127"/>
              <a:ext cx="6860522" cy="3062447"/>
            </a:xfrm>
            <a:prstGeom prst="rect">
              <a:avLst/>
            </a:prstGeom>
            <a:gradFill>
              <a:gsLst>
                <a:gs pos="0">
                  <a:srgbClr val="FA0036">
                    <a:alpha val="31000"/>
                  </a:srgbClr>
                </a:gs>
                <a:gs pos="43000">
                  <a:srgbClr val="FF907A">
                    <a:alpha val="16000"/>
                  </a:srgb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grpSp>
      <p:sp>
        <p:nvSpPr>
          <p:cNvPr id="14" name="Rectangle 13">
            <a:extLst>
              <a:ext uri="{FF2B5EF4-FFF2-40B4-BE49-F238E27FC236}">
                <a16:creationId xmlns:a16="http://schemas.microsoft.com/office/drawing/2014/main" id="{B3FCEE29-6799-F2C5-729F-491AE62D49D7}"/>
              </a:ext>
            </a:extLst>
          </p:cNvPr>
          <p:cNvSpPr/>
          <p:nvPr/>
        </p:nvSpPr>
        <p:spPr>
          <a:xfrm>
            <a:off x="-18286" y="4719145"/>
            <a:ext cx="12221346" cy="21489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F853789-FF7A-62BD-CDC8-87D588F55405}"/>
              </a:ext>
            </a:extLst>
          </p:cNvPr>
          <p:cNvSpPr>
            <a:spLocks noGrp="1"/>
          </p:cNvSpPr>
          <p:nvPr>
            <p:ph type="title"/>
          </p:nvPr>
        </p:nvSpPr>
        <p:spPr>
          <a:xfrm>
            <a:off x="1060704" y="4974336"/>
            <a:ext cx="10433304" cy="1444752"/>
          </a:xfrm>
        </p:spPr>
        <p:txBody>
          <a:bodyPr anchor="ctr">
            <a:normAutofit/>
          </a:bodyPr>
          <a:lstStyle>
            <a:lvl1pPr algn="ctr">
              <a:lnSpc>
                <a:spcPct val="120000"/>
              </a:lnSpc>
              <a:defRPr sz="2800" b="0" cap="all" spc="300" baseline="0">
                <a:latin typeface="+mn-lt"/>
              </a:defRPr>
            </a:lvl1pPr>
          </a:lstStyle>
          <a:p>
            <a:r>
              <a:rPr lang="en-US" dirty="0"/>
              <a:t>Click to edit Master title style</a:t>
            </a:r>
          </a:p>
        </p:txBody>
      </p:sp>
      <p:sp>
        <p:nvSpPr>
          <p:cNvPr id="7" name="Content Placeholder 6">
            <a:extLst>
              <a:ext uri="{FF2B5EF4-FFF2-40B4-BE49-F238E27FC236}">
                <a16:creationId xmlns:a16="http://schemas.microsoft.com/office/drawing/2014/main" id="{AAEC55A6-88B7-630F-AEB8-0B2270F5DE54}"/>
              </a:ext>
            </a:extLst>
          </p:cNvPr>
          <p:cNvSpPr>
            <a:spLocks noGrp="1"/>
          </p:cNvSpPr>
          <p:nvPr>
            <p:ph sz="quarter" idx="13" hasCustomPrompt="1"/>
          </p:nvPr>
        </p:nvSpPr>
        <p:spPr>
          <a:xfrm>
            <a:off x="1060704" y="704088"/>
            <a:ext cx="10661904" cy="3849624"/>
          </a:xfrm>
        </p:spPr>
        <p:txBody>
          <a:bodyPr anchor="b">
            <a:normAutofit/>
          </a:bodyPr>
          <a:lstStyle>
            <a:lvl1pPr marL="0" indent="0" algn="ctr">
              <a:buNone/>
              <a:defRPr sz="27000" b="1">
                <a:solidFill>
                  <a:schemeClr val="bg1"/>
                </a:solidFill>
                <a:latin typeface="+mj-lt"/>
              </a:defRPr>
            </a:lvl1pPr>
          </a:lstStyle>
          <a:p>
            <a:pPr lvl="0"/>
            <a:r>
              <a:rPr lang="en-US" dirty="0"/>
              <a:t>##%</a:t>
            </a:r>
          </a:p>
        </p:txBody>
      </p:sp>
      <p:sp>
        <p:nvSpPr>
          <p:cNvPr id="3" name="Footer Placeholder 2">
            <a:extLst>
              <a:ext uri="{FF2B5EF4-FFF2-40B4-BE49-F238E27FC236}">
                <a16:creationId xmlns:a16="http://schemas.microsoft.com/office/drawing/2014/main" id="{39DF6A63-6BD8-15C3-E64B-8E6AD05CAE65}"/>
              </a:ext>
            </a:extLst>
          </p:cNvPr>
          <p:cNvSpPr>
            <a:spLocks noGrp="1"/>
          </p:cNvSpPr>
          <p:nvPr>
            <p:ph type="ftr" sz="quarter" idx="10"/>
          </p:nvPr>
        </p:nvSpPr>
        <p:spPr/>
        <p:txBody>
          <a:bodyPr/>
          <a:lstStyle>
            <a:lvl1pPr>
              <a:defRPr>
                <a:solidFill>
                  <a:schemeClr val="bg1"/>
                </a:solidFill>
              </a:defRPr>
            </a:lvl1pPr>
          </a:lstStyle>
          <a:p>
            <a:r>
              <a:rPr lang="en-US"/>
              <a:t>Sample Footer Text</a:t>
            </a:r>
            <a:endParaRPr lang="en-US" dirty="0"/>
          </a:p>
        </p:txBody>
      </p:sp>
      <p:sp>
        <p:nvSpPr>
          <p:cNvPr id="4" name="Date Placeholder 3">
            <a:extLst>
              <a:ext uri="{FF2B5EF4-FFF2-40B4-BE49-F238E27FC236}">
                <a16:creationId xmlns:a16="http://schemas.microsoft.com/office/drawing/2014/main" id="{8A1B3FB7-267A-B05B-39EB-A75DD59B8C13}"/>
              </a:ext>
            </a:extLst>
          </p:cNvPr>
          <p:cNvSpPr>
            <a:spLocks noGrp="1"/>
          </p:cNvSpPr>
          <p:nvPr>
            <p:ph type="dt" sz="half" idx="11"/>
          </p:nvPr>
        </p:nvSpPr>
        <p:spPr/>
        <p:txBody>
          <a:bodyPr/>
          <a:lstStyle>
            <a:lvl1pPr>
              <a:defRPr>
                <a:solidFill>
                  <a:schemeClr val="tx1"/>
                </a:solidFill>
              </a:defRPr>
            </a:lvl1pPr>
          </a:lstStyle>
          <a:p>
            <a:fld id="{09D80555-5AA0-4039-B1D1-43225C709886}" type="datetime2">
              <a:rPr lang="en-US" smtClean="0"/>
              <a:t>Wednesday, March 18, 2026</a:t>
            </a:fld>
            <a:endParaRPr lang="en-US" dirty="0"/>
          </a:p>
        </p:txBody>
      </p:sp>
      <p:sp>
        <p:nvSpPr>
          <p:cNvPr id="5" name="Slide Number Placeholder 4">
            <a:extLst>
              <a:ext uri="{FF2B5EF4-FFF2-40B4-BE49-F238E27FC236}">
                <a16:creationId xmlns:a16="http://schemas.microsoft.com/office/drawing/2014/main" id="{62715E72-747E-7DEF-08E7-1715D8FA9261}"/>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21894464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ig Number 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0BB2D57-DDE5-A73E-9F8B-DA3ACB699FFB}"/>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Neue Haas Grotesk Text Pro"/>
              <a:ea typeface="+mn-ea"/>
              <a:cs typeface="+mn-cs"/>
            </a:endParaRPr>
          </a:p>
        </p:txBody>
      </p:sp>
      <p:sp>
        <p:nvSpPr>
          <p:cNvPr id="15" name="Rectangle 14">
            <a:extLst>
              <a:ext uri="{FF2B5EF4-FFF2-40B4-BE49-F238E27FC236}">
                <a16:creationId xmlns:a16="http://schemas.microsoft.com/office/drawing/2014/main" id="{F366F834-30C7-711B-1DA9-E85C7CC17F11}"/>
              </a:ext>
            </a:extLst>
          </p:cNvPr>
          <p:cNvSpPr/>
          <p:nvPr/>
        </p:nvSpPr>
        <p:spPr>
          <a:xfrm flipH="1">
            <a:off x="18287" y="-2522"/>
            <a:ext cx="12192000" cy="6865568"/>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6" name="Rectangle 15">
            <a:extLst>
              <a:ext uri="{FF2B5EF4-FFF2-40B4-BE49-F238E27FC236}">
                <a16:creationId xmlns:a16="http://schemas.microsoft.com/office/drawing/2014/main" id="{5766A7B6-C07F-DDF6-2DA7-A25316E3DB49}"/>
              </a:ext>
            </a:extLst>
          </p:cNvPr>
          <p:cNvSpPr/>
          <p:nvPr/>
        </p:nvSpPr>
        <p:spPr>
          <a:xfrm>
            <a:off x="-7227" y="-5045"/>
            <a:ext cx="12217513" cy="6868091"/>
          </a:xfrm>
          <a:prstGeom prst="rect">
            <a:avLst/>
          </a:prstGeom>
          <a:gradFill>
            <a:gsLst>
              <a:gs pos="0">
                <a:srgbClr val="FF411C">
                  <a:alpha val="66000"/>
                </a:srgbClr>
              </a:gs>
              <a:gs pos="99000">
                <a:srgbClr val="962077"/>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7" name="Rectangle 16">
            <a:extLst>
              <a:ext uri="{FF2B5EF4-FFF2-40B4-BE49-F238E27FC236}">
                <a16:creationId xmlns:a16="http://schemas.microsoft.com/office/drawing/2014/main" id="{D61767CC-CF27-DF8F-8449-932B71E7F814}"/>
              </a:ext>
            </a:extLst>
          </p:cNvPr>
          <p:cNvSpPr/>
          <p:nvPr/>
        </p:nvSpPr>
        <p:spPr>
          <a:xfrm rot="10800000" flipH="1">
            <a:off x="429475" y="-5045"/>
            <a:ext cx="11788038" cy="6863044"/>
          </a:xfrm>
          <a:prstGeom prst="rect">
            <a:avLst/>
          </a:prstGeom>
          <a:gradFill>
            <a:gsLst>
              <a:gs pos="0">
                <a:srgbClr val="FA0036">
                  <a:alpha val="3922"/>
                </a:srgbClr>
              </a:gs>
              <a:gs pos="99000">
                <a:srgbClr val="92248E">
                  <a:alpha val="97647"/>
                </a:srgb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8" name="Rectangle 17">
            <a:extLst>
              <a:ext uri="{FF2B5EF4-FFF2-40B4-BE49-F238E27FC236}">
                <a16:creationId xmlns:a16="http://schemas.microsoft.com/office/drawing/2014/main" id="{FCDF59EC-E66B-10C0-FD29-4F5A7C07CC05}"/>
              </a:ext>
            </a:extLst>
          </p:cNvPr>
          <p:cNvSpPr/>
          <p:nvPr/>
        </p:nvSpPr>
        <p:spPr>
          <a:xfrm rot="5400000" flipH="1">
            <a:off x="4958529" y="-4965758"/>
            <a:ext cx="2286000" cy="12217514"/>
          </a:xfrm>
          <a:prstGeom prst="rect">
            <a:avLst/>
          </a:prstGeom>
          <a:gradFill>
            <a:gsLst>
              <a:gs pos="20000">
                <a:srgbClr val="D861D4">
                  <a:alpha val="0"/>
                </a:srgbClr>
              </a:gs>
              <a:gs pos="100000">
                <a:srgbClr val="FF7037">
                  <a:alpha val="66000"/>
                </a:srgb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9" name="Rectangle 18">
            <a:extLst>
              <a:ext uri="{FF2B5EF4-FFF2-40B4-BE49-F238E27FC236}">
                <a16:creationId xmlns:a16="http://schemas.microsoft.com/office/drawing/2014/main" id="{014A4547-53B1-493D-CE90-DA2AB946D64A}"/>
              </a:ext>
            </a:extLst>
          </p:cNvPr>
          <p:cNvSpPr/>
          <p:nvPr/>
        </p:nvSpPr>
        <p:spPr>
          <a:xfrm rot="16200000">
            <a:off x="-900224" y="892997"/>
            <a:ext cx="6860522" cy="5074531"/>
          </a:xfrm>
          <a:prstGeom prst="rect">
            <a:avLst/>
          </a:prstGeom>
          <a:gradFill>
            <a:gsLst>
              <a:gs pos="0">
                <a:srgbClr val="FA0036">
                  <a:alpha val="31000"/>
                </a:srgbClr>
              </a:gs>
              <a:gs pos="43000">
                <a:srgbClr val="FF907A">
                  <a:alpha val="16000"/>
                </a:srgb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CF853789-FF7A-62BD-CDC8-87D588F55405}"/>
              </a:ext>
            </a:extLst>
          </p:cNvPr>
          <p:cNvSpPr>
            <a:spLocks noGrp="1"/>
          </p:cNvSpPr>
          <p:nvPr>
            <p:ph type="title"/>
          </p:nvPr>
        </p:nvSpPr>
        <p:spPr>
          <a:xfrm>
            <a:off x="2057400" y="4809744"/>
            <a:ext cx="8156448" cy="1545336"/>
          </a:xfrm>
        </p:spPr>
        <p:txBody>
          <a:bodyPr anchor="t">
            <a:normAutofit/>
          </a:bodyPr>
          <a:lstStyle>
            <a:lvl1pPr algn="ctr">
              <a:lnSpc>
                <a:spcPct val="120000"/>
              </a:lnSpc>
              <a:defRPr sz="2800" b="0" cap="all" spc="300" baseline="0">
                <a:solidFill>
                  <a:schemeClr val="bg1"/>
                </a:solidFill>
                <a:latin typeface="+mn-lt"/>
              </a:defRPr>
            </a:lvl1pPr>
          </a:lstStyle>
          <a:p>
            <a:r>
              <a:rPr lang="en-US" dirty="0"/>
              <a:t>Click to edit Master title style</a:t>
            </a:r>
          </a:p>
        </p:txBody>
      </p:sp>
      <p:sp>
        <p:nvSpPr>
          <p:cNvPr id="7" name="Content Placeholder 6">
            <a:extLst>
              <a:ext uri="{FF2B5EF4-FFF2-40B4-BE49-F238E27FC236}">
                <a16:creationId xmlns:a16="http://schemas.microsoft.com/office/drawing/2014/main" id="{AAEC55A6-88B7-630F-AEB8-0B2270F5DE54}"/>
              </a:ext>
            </a:extLst>
          </p:cNvPr>
          <p:cNvSpPr>
            <a:spLocks noGrp="1"/>
          </p:cNvSpPr>
          <p:nvPr>
            <p:ph sz="quarter" idx="13" hasCustomPrompt="1"/>
          </p:nvPr>
        </p:nvSpPr>
        <p:spPr>
          <a:xfrm>
            <a:off x="822960" y="603504"/>
            <a:ext cx="10543032" cy="4114800"/>
          </a:xfrm>
        </p:spPr>
        <p:txBody>
          <a:bodyPr anchor="b">
            <a:normAutofit/>
          </a:bodyPr>
          <a:lstStyle>
            <a:lvl1pPr marL="0" indent="0" algn="ctr">
              <a:buNone/>
              <a:defRPr sz="25000" b="1">
                <a:solidFill>
                  <a:schemeClr val="bg1"/>
                </a:solidFill>
                <a:latin typeface="+mj-lt"/>
              </a:defRPr>
            </a:lvl1pPr>
          </a:lstStyle>
          <a:p>
            <a:pPr lvl="0"/>
            <a:r>
              <a:rPr lang="en-US" dirty="0"/>
              <a:t>##%</a:t>
            </a:r>
          </a:p>
        </p:txBody>
      </p:sp>
      <p:sp>
        <p:nvSpPr>
          <p:cNvPr id="3" name="Footer Placeholder 2">
            <a:extLst>
              <a:ext uri="{FF2B5EF4-FFF2-40B4-BE49-F238E27FC236}">
                <a16:creationId xmlns:a16="http://schemas.microsoft.com/office/drawing/2014/main" id="{39DF6A63-6BD8-15C3-E64B-8E6AD05CAE65}"/>
              </a:ext>
            </a:extLst>
          </p:cNvPr>
          <p:cNvSpPr>
            <a:spLocks noGrp="1"/>
          </p:cNvSpPr>
          <p:nvPr>
            <p:ph type="ftr" sz="quarter" idx="10"/>
          </p:nvPr>
        </p:nvSpPr>
        <p:spPr/>
        <p:txBody>
          <a:bodyPr/>
          <a:lstStyle>
            <a:lvl1pPr>
              <a:defRPr>
                <a:solidFill>
                  <a:schemeClr val="bg1"/>
                </a:solidFill>
              </a:defRPr>
            </a:lvl1pPr>
          </a:lstStyle>
          <a:p>
            <a:r>
              <a:rPr lang="en-US"/>
              <a:t>Sample Footer Text</a:t>
            </a:r>
            <a:endParaRPr lang="en-US" dirty="0"/>
          </a:p>
        </p:txBody>
      </p:sp>
      <p:sp>
        <p:nvSpPr>
          <p:cNvPr id="4" name="Date Placeholder 3">
            <a:extLst>
              <a:ext uri="{FF2B5EF4-FFF2-40B4-BE49-F238E27FC236}">
                <a16:creationId xmlns:a16="http://schemas.microsoft.com/office/drawing/2014/main" id="{8A1B3FB7-267A-B05B-39EB-A75DD59B8C13}"/>
              </a:ext>
            </a:extLst>
          </p:cNvPr>
          <p:cNvSpPr>
            <a:spLocks noGrp="1"/>
          </p:cNvSpPr>
          <p:nvPr>
            <p:ph type="dt" sz="half" idx="11"/>
          </p:nvPr>
        </p:nvSpPr>
        <p:spPr/>
        <p:txBody>
          <a:bodyPr/>
          <a:lstStyle>
            <a:lvl1pPr>
              <a:defRPr>
                <a:solidFill>
                  <a:schemeClr val="bg1"/>
                </a:solidFill>
              </a:defRPr>
            </a:lvl1pPr>
          </a:lstStyle>
          <a:p>
            <a:fld id="{A3282FB1-48E5-4F0A-9E9C-35DF3C629227}" type="datetime2">
              <a:rPr lang="en-US" smtClean="0"/>
              <a:t>Wednesday, March 18, 2026</a:t>
            </a:fld>
            <a:endParaRPr lang="en-US" dirty="0"/>
          </a:p>
        </p:txBody>
      </p:sp>
      <p:sp>
        <p:nvSpPr>
          <p:cNvPr id="5" name="Slide Number Placeholder 4">
            <a:extLst>
              <a:ext uri="{FF2B5EF4-FFF2-40B4-BE49-F238E27FC236}">
                <a16:creationId xmlns:a16="http://schemas.microsoft.com/office/drawing/2014/main" id="{62715E72-747E-7DEF-08E7-1715D8FA9261}"/>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25986093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Big Number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53789-FF7A-62BD-CDC8-87D588F55405}"/>
              </a:ext>
            </a:extLst>
          </p:cNvPr>
          <p:cNvSpPr>
            <a:spLocks noGrp="1"/>
          </p:cNvSpPr>
          <p:nvPr>
            <p:ph type="title"/>
          </p:nvPr>
        </p:nvSpPr>
        <p:spPr>
          <a:xfrm>
            <a:off x="731520" y="4809744"/>
            <a:ext cx="5897880" cy="1353312"/>
          </a:xfrm>
        </p:spPr>
        <p:txBody>
          <a:bodyPr vert="horz" lIns="91440" tIns="45720" rIns="91440" bIns="45720" rtlCol="0" anchor="t">
            <a:normAutofit/>
          </a:bodyPr>
          <a:lstStyle>
            <a:lvl1pPr>
              <a:lnSpc>
                <a:spcPct val="120000"/>
              </a:lnSpc>
              <a:defRPr lang="en-US" sz="2800" b="0" dirty="0">
                <a:latin typeface="+mn-lt"/>
              </a:defRPr>
            </a:lvl1pPr>
          </a:lstStyle>
          <a:p>
            <a:pPr lvl="0"/>
            <a:r>
              <a:rPr lang="en-US" dirty="0"/>
              <a:t>Click to edit Master title style</a:t>
            </a:r>
          </a:p>
        </p:txBody>
      </p:sp>
      <p:sp>
        <p:nvSpPr>
          <p:cNvPr id="7" name="Content Placeholder 6">
            <a:extLst>
              <a:ext uri="{FF2B5EF4-FFF2-40B4-BE49-F238E27FC236}">
                <a16:creationId xmlns:a16="http://schemas.microsoft.com/office/drawing/2014/main" id="{AAEC55A6-88B7-630F-AEB8-0B2270F5DE54}"/>
              </a:ext>
            </a:extLst>
          </p:cNvPr>
          <p:cNvSpPr>
            <a:spLocks noGrp="1"/>
          </p:cNvSpPr>
          <p:nvPr>
            <p:ph sz="quarter" idx="13" hasCustomPrompt="1"/>
          </p:nvPr>
        </p:nvSpPr>
        <p:spPr>
          <a:xfrm>
            <a:off x="731520" y="603504"/>
            <a:ext cx="10863072" cy="4206240"/>
          </a:xfrm>
        </p:spPr>
        <p:txBody>
          <a:bodyPr vert="horz" lIns="91440" tIns="45720" rIns="91440" bIns="45720" rtlCol="0" anchor="b">
            <a:normAutofit/>
          </a:bodyPr>
          <a:lstStyle>
            <a:lvl1pPr marL="0" indent="0">
              <a:buNone/>
              <a:defRPr lang="en-US" sz="27800" b="1" dirty="0">
                <a:latin typeface="+mj-lt"/>
              </a:defRPr>
            </a:lvl1pPr>
          </a:lstStyle>
          <a:p>
            <a:pPr lvl="0"/>
            <a:r>
              <a:rPr lang="en-US" dirty="0"/>
              <a:t>##%</a:t>
            </a:r>
          </a:p>
        </p:txBody>
      </p:sp>
      <p:sp>
        <p:nvSpPr>
          <p:cNvPr id="3" name="Footer Placeholder 2">
            <a:extLst>
              <a:ext uri="{FF2B5EF4-FFF2-40B4-BE49-F238E27FC236}">
                <a16:creationId xmlns:a16="http://schemas.microsoft.com/office/drawing/2014/main" id="{39DF6A63-6BD8-15C3-E64B-8E6AD05CAE65}"/>
              </a:ext>
            </a:extLst>
          </p:cNvPr>
          <p:cNvSpPr>
            <a:spLocks noGrp="1"/>
          </p:cNvSpPr>
          <p:nvPr>
            <p:ph type="ftr" sz="quarter" idx="10"/>
          </p:nvPr>
        </p:nvSpPr>
        <p:spPr/>
        <p:txBody>
          <a:bodyPr/>
          <a:lstStyle>
            <a:lvl1pPr>
              <a:defRPr>
                <a:solidFill>
                  <a:schemeClr val="tx1"/>
                </a:solidFill>
              </a:defRPr>
            </a:lvl1pPr>
          </a:lstStyle>
          <a:p>
            <a:r>
              <a:rPr lang="en-US"/>
              <a:t>Sample Footer Text</a:t>
            </a:r>
            <a:endParaRPr lang="en-US" dirty="0"/>
          </a:p>
        </p:txBody>
      </p:sp>
      <p:sp>
        <p:nvSpPr>
          <p:cNvPr id="4" name="Date Placeholder 3">
            <a:extLst>
              <a:ext uri="{FF2B5EF4-FFF2-40B4-BE49-F238E27FC236}">
                <a16:creationId xmlns:a16="http://schemas.microsoft.com/office/drawing/2014/main" id="{8A1B3FB7-267A-B05B-39EB-A75DD59B8C13}"/>
              </a:ext>
            </a:extLst>
          </p:cNvPr>
          <p:cNvSpPr>
            <a:spLocks noGrp="1"/>
          </p:cNvSpPr>
          <p:nvPr>
            <p:ph type="dt" sz="half" idx="11"/>
          </p:nvPr>
        </p:nvSpPr>
        <p:spPr/>
        <p:txBody>
          <a:bodyPr/>
          <a:lstStyle>
            <a:lvl1pPr>
              <a:defRPr>
                <a:solidFill>
                  <a:schemeClr val="bg1"/>
                </a:solidFill>
              </a:defRPr>
            </a:lvl1pPr>
          </a:lstStyle>
          <a:p>
            <a:fld id="{E0149A69-19C1-4748-AF82-9FE4A85BF936}" type="datetime2">
              <a:rPr lang="en-US" smtClean="0"/>
              <a:t>Wednesday, March 18, 2026</a:t>
            </a:fld>
            <a:endParaRPr lang="en-US" dirty="0"/>
          </a:p>
        </p:txBody>
      </p:sp>
      <p:sp>
        <p:nvSpPr>
          <p:cNvPr id="5" name="Slide Number Placeholder 4">
            <a:extLst>
              <a:ext uri="{FF2B5EF4-FFF2-40B4-BE49-F238E27FC236}">
                <a16:creationId xmlns:a16="http://schemas.microsoft.com/office/drawing/2014/main" id="{62715E72-747E-7DEF-08E7-1715D8FA9261}"/>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365206751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3AFD00E-68E4-2C52-ADE7-B3CCEEF5D30D}"/>
              </a:ext>
            </a:extLst>
          </p:cNvPr>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FA70C64-A82F-539E-FA22-E9EDFA88F0CB}"/>
              </a:ext>
            </a:extLst>
          </p:cNvPr>
          <p:cNvSpPr/>
          <p:nvPr/>
        </p:nvSpPr>
        <p:spPr>
          <a:xfrm flipH="1">
            <a:off x="-1" y="0"/>
            <a:ext cx="3076356" cy="6858000"/>
          </a:xfrm>
          <a:prstGeom prst="rect">
            <a:avLst/>
          </a:prstGeom>
          <a:gradFill>
            <a:gsLst>
              <a:gs pos="0">
                <a:srgbClr val="FF907A"/>
              </a:gs>
              <a:gs pos="100000">
                <a:srgbClr val="DA002F">
                  <a:alpha val="85882"/>
                </a:srgb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B51035-B1FE-075C-1780-50D3B30B2326}"/>
              </a:ext>
            </a:extLst>
          </p:cNvPr>
          <p:cNvSpPr/>
          <p:nvPr/>
        </p:nvSpPr>
        <p:spPr>
          <a:xfrm flipH="1">
            <a:off x="-6" y="-1"/>
            <a:ext cx="3076355" cy="4572001"/>
          </a:xfrm>
          <a:prstGeom prst="rect">
            <a:avLst/>
          </a:prstGeom>
          <a:gradFill>
            <a:gsLst>
              <a:gs pos="26000">
                <a:srgbClr val="FE4A00">
                  <a:alpha val="0"/>
                </a:srgbClr>
              </a:gs>
              <a:gs pos="100000">
                <a:srgbClr val="DA002F">
                  <a:alpha val="65000"/>
                </a:srgb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B1594AB-F53B-583B-B352-D96F6BEA3EAE}"/>
              </a:ext>
            </a:extLst>
          </p:cNvPr>
          <p:cNvSpPr/>
          <p:nvPr/>
        </p:nvSpPr>
        <p:spPr>
          <a:xfrm rot="5400000" flipH="1">
            <a:off x="-1890835" y="1890822"/>
            <a:ext cx="6858001" cy="3076355"/>
          </a:xfrm>
          <a:prstGeom prst="rect">
            <a:avLst/>
          </a:prstGeom>
          <a:gradFill>
            <a:gsLst>
              <a:gs pos="2000">
                <a:srgbClr val="9B3597"/>
              </a:gs>
              <a:gs pos="60000">
                <a:srgbClr val="D861D4">
                  <a:alpha val="0"/>
                </a:srgb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516DC94B-3BDB-1A55-CF02-E0ACF543DF06}"/>
              </a:ext>
            </a:extLst>
          </p:cNvPr>
          <p:cNvSpPr/>
          <p:nvPr/>
        </p:nvSpPr>
        <p:spPr>
          <a:xfrm rot="10800000">
            <a:off x="-25" y="875999"/>
            <a:ext cx="2609262" cy="4648800"/>
          </a:xfrm>
          <a:custGeom>
            <a:avLst/>
            <a:gdLst>
              <a:gd name="connsiteX0" fmla="*/ 2324400 w 2609262"/>
              <a:gd name="connsiteY0" fmla="*/ 4648800 h 4648800"/>
              <a:gd name="connsiteX1" fmla="*/ 0 w 2609262"/>
              <a:gd name="connsiteY1" fmla="*/ 2324400 h 4648800"/>
              <a:gd name="connsiteX2" fmla="*/ 2324400 w 2609262"/>
              <a:gd name="connsiteY2" fmla="*/ 0 h 4648800"/>
              <a:gd name="connsiteX3" fmla="*/ 2562056 w 2609262"/>
              <a:gd name="connsiteY3" fmla="*/ 12001 h 4648800"/>
              <a:gd name="connsiteX4" fmla="*/ 2609262 w 2609262"/>
              <a:gd name="connsiteY4" fmla="*/ 19205 h 4648800"/>
              <a:gd name="connsiteX5" fmla="*/ 2609262 w 2609262"/>
              <a:gd name="connsiteY5" fmla="*/ 4629595 h 4648800"/>
              <a:gd name="connsiteX6" fmla="*/ 2562056 w 2609262"/>
              <a:gd name="connsiteY6" fmla="*/ 4636799 h 4648800"/>
              <a:gd name="connsiteX7" fmla="*/ 2324400 w 2609262"/>
              <a:gd name="connsiteY7" fmla="*/ 4648800 h 464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09262" h="4648800">
                <a:moveTo>
                  <a:pt x="2324400" y="4648800"/>
                </a:moveTo>
                <a:cubicBezTo>
                  <a:pt x="1040669" y="4648800"/>
                  <a:pt x="0" y="3608131"/>
                  <a:pt x="0" y="2324400"/>
                </a:cubicBezTo>
                <a:cubicBezTo>
                  <a:pt x="0" y="1040669"/>
                  <a:pt x="1040669" y="0"/>
                  <a:pt x="2324400" y="0"/>
                </a:cubicBezTo>
                <a:cubicBezTo>
                  <a:pt x="2404633" y="0"/>
                  <a:pt x="2483917" y="4065"/>
                  <a:pt x="2562056" y="12001"/>
                </a:cubicBezTo>
                <a:lnTo>
                  <a:pt x="2609262" y="19205"/>
                </a:lnTo>
                <a:lnTo>
                  <a:pt x="2609262" y="4629595"/>
                </a:lnTo>
                <a:lnTo>
                  <a:pt x="2562056" y="4636799"/>
                </a:lnTo>
                <a:cubicBezTo>
                  <a:pt x="2483917" y="4644735"/>
                  <a:pt x="2404633" y="4648800"/>
                  <a:pt x="2324400" y="4648800"/>
                </a:cubicBezTo>
                <a:close/>
              </a:path>
            </a:pathLst>
          </a:custGeom>
          <a:gradFill>
            <a:gsLst>
              <a:gs pos="31000">
                <a:srgbClr val="FF907A">
                  <a:alpha val="0"/>
                </a:srgbClr>
              </a:gs>
              <a:gs pos="85000">
                <a:srgbClr val="FFBCAF">
                  <a:alpha val="12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dirty="0"/>
              <a:t>Click to edit Master title style</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bg1"/>
                </a:solidFill>
              </a:defRPr>
            </a:lvl1pPr>
          </a:lstStyle>
          <a:p>
            <a:r>
              <a:rPr lang="en-US"/>
              <a:t>Sample Footer Text</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3897458" y="731520"/>
            <a:ext cx="6794097" cy="5559552"/>
          </a:xfrm>
        </p:spPr>
        <p:txBody>
          <a:bodyPr anchor="ctr">
            <a:normAutofit/>
          </a:bodyPr>
          <a:lstStyle>
            <a:lvl1pPr marL="0" indent="0">
              <a:lnSpc>
                <a:spcPct val="100000"/>
              </a:lnSpc>
              <a:buNone/>
              <a:defRPr sz="4800" b="1">
                <a:latin typeface="+mj-lt"/>
              </a:defRPr>
            </a:lvl1pPr>
            <a:lvl2pPr marL="228600" indent="0">
              <a:lnSpc>
                <a:spcPct val="100000"/>
              </a:lnSpc>
              <a:buNone/>
              <a:defRPr sz="4400" b="1">
                <a:latin typeface="+mj-lt"/>
              </a:defRPr>
            </a:lvl2pPr>
            <a:lvl3pPr marL="457200" indent="0">
              <a:lnSpc>
                <a:spcPct val="100000"/>
              </a:lnSpc>
              <a:buNone/>
              <a:defRPr sz="4000" b="1">
                <a:latin typeface="+mj-lt"/>
              </a:defRPr>
            </a:lvl3pPr>
            <a:lvl4pPr marL="685800" indent="0">
              <a:lnSpc>
                <a:spcPct val="100000"/>
              </a:lnSpc>
              <a:buNone/>
              <a:defRPr sz="3600" b="1">
                <a:latin typeface="+mj-lt"/>
              </a:defRPr>
            </a:lvl4pPr>
            <a:lvl5pPr marL="914400" indent="0">
              <a:lnSpc>
                <a:spcPct val="100000"/>
              </a:lnSpc>
              <a:buNone/>
              <a:defRPr sz="3200" b="1">
                <a:latin typeface="+mj-lt"/>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defRPr>
            </a:lvl1pPr>
          </a:lstStyle>
          <a:p>
            <a:fld id="{775528E2-81C6-40A8-BAF0-0F7E271EAAEB}" type="datetime2">
              <a:rPr lang="en-US" smtClean="0"/>
              <a:t>Wednesday, March 18, 2026</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133190250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Statem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dirty="0"/>
              <a:t>Click to edit Master title style</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a:t>Sample Footer Text</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731520" y="978408"/>
            <a:ext cx="10177272" cy="4837176"/>
          </a:xfrm>
        </p:spPr>
        <p:txBody>
          <a:bodyPr anchor="b">
            <a:normAutofit/>
          </a:bodyPr>
          <a:lstStyle>
            <a:lvl1pPr marL="0" indent="0">
              <a:lnSpc>
                <a:spcPct val="110000"/>
              </a:lnSpc>
              <a:buNone/>
              <a:defRPr sz="4800" b="1" cap="none" spc="100" baseline="0">
                <a:latin typeface="+mj-lt"/>
              </a:defRPr>
            </a:lvl1pPr>
            <a:lvl2pPr marL="228600" indent="0">
              <a:lnSpc>
                <a:spcPct val="110000"/>
              </a:lnSpc>
              <a:buNone/>
              <a:defRPr sz="4000" b="1" cap="none" spc="100" baseline="0">
                <a:latin typeface="+mj-lt"/>
              </a:defRPr>
            </a:lvl2pPr>
            <a:lvl3pPr marL="457200" indent="0">
              <a:lnSpc>
                <a:spcPct val="110000"/>
              </a:lnSpc>
              <a:buNone/>
              <a:defRPr sz="3600" b="1" cap="none" spc="100" baseline="0">
                <a:latin typeface="+mj-lt"/>
              </a:defRPr>
            </a:lvl3pPr>
            <a:lvl4pPr marL="685800" indent="0">
              <a:lnSpc>
                <a:spcPct val="110000"/>
              </a:lnSpc>
              <a:buNone/>
              <a:defRPr sz="3200" b="1" cap="none" spc="100" baseline="0">
                <a:latin typeface="+mj-lt"/>
              </a:defRPr>
            </a:lvl4pPr>
            <a:lvl5pPr marL="914400" indent="0">
              <a:lnSpc>
                <a:spcPct val="110000"/>
              </a:lnSpc>
              <a:buNone/>
              <a:defRPr sz="2800" b="1" cap="none" spc="100" baseline="0">
                <a:latin typeface="+mj-lt"/>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7EFC605F-F3B5-44D1-B7F6-31C6B11C8978}" type="datetime2">
              <a:rPr lang="en-US" smtClean="0"/>
              <a:t>Wednesday, March 18, 2026</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a:t>
            </a:fld>
            <a:endParaRPr lang="en-US"/>
          </a:p>
        </p:txBody>
      </p:sp>
    </p:spTree>
    <p:extLst>
      <p:ext uri="{BB962C8B-B14F-4D97-AF65-F5344CB8AC3E}">
        <p14:creationId xmlns:p14="http://schemas.microsoft.com/office/powerpoint/2010/main" val="15264390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Statement 3">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909A4D1-63C5-2E23-5C6B-F8AF94782183}"/>
              </a:ext>
            </a:extLst>
          </p:cNvPr>
          <p:cNvSpPr/>
          <p:nvPr/>
        </p:nvSpPr>
        <p:spPr>
          <a:xfrm>
            <a:off x="0" y="0"/>
            <a:ext cx="12192000" cy="6858000"/>
          </a:xfrm>
          <a:prstGeom prst="rect">
            <a:avLst/>
          </a:prstGeom>
          <a:solidFill>
            <a:schemeClr val="bg1"/>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Neue Haas Grotesk Text Pro"/>
              <a:ea typeface="+mn-ea"/>
              <a:cs typeface="+mn-cs"/>
            </a:endParaRPr>
          </a:p>
        </p:txBody>
      </p:sp>
      <p:grpSp>
        <p:nvGrpSpPr>
          <p:cNvPr id="8" name="Group 7">
            <a:extLst>
              <a:ext uri="{FF2B5EF4-FFF2-40B4-BE49-F238E27FC236}">
                <a16:creationId xmlns:a16="http://schemas.microsoft.com/office/drawing/2014/main" id="{42070271-1317-4457-72C3-9560AF9D7416}"/>
              </a:ext>
            </a:extLst>
          </p:cNvPr>
          <p:cNvGrpSpPr/>
          <p:nvPr/>
        </p:nvGrpSpPr>
        <p:grpSpPr>
          <a:xfrm flipH="1" flipV="1">
            <a:off x="-12756" y="2522"/>
            <a:ext cx="12217513" cy="6863044"/>
            <a:chOff x="585170" y="-169430"/>
            <a:chExt cx="12217513" cy="6863044"/>
          </a:xfrm>
        </p:grpSpPr>
        <p:sp>
          <p:nvSpPr>
            <p:cNvPr id="9" name="Rectangle 8">
              <a:extLst>
                <a:ext uri="{FF2B5EF4-FFF2-40B4-BE49-F238E27FC236}">
                  <a16:creationId xmlns:a16="http://schemas.microsoft.com/office/drawing/2014/main" id="{A3EA2358-7C35-E7F3-E8C3-3D28909E4016}"/>
                </a:ext>
              </a:extLst>
            </p:cNvPr>
            <p:cNvSpPr/>
            <p:nvPr/>
          </p:nvSpPr>
          <p:spPr>
            <a:xfrm>
              <a:off x="585170" y="-169430"/>
              <a:ext cx="12217513" cy="6860523"/>
            </a:xfrm>
            <a:prstGeom prst="rect">
              <a:avLst/>
            </a:prstGeom>
            <a:gradFill>
              <a:gsLst>
                <a:gs pos="0">
                  <a:srgbClr val="FF411C">
                    <a:alpha val="66000"/>
                  </a:srgbClr>
                </a:gs>
                <a:gs pos="99000">
                  <a:srgbClr val="962077"/>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 name="Rectangle 9">
              <a:extLst>
                <a:ext uri="{FF2B5EF4-FFF2-40B4-BE49-F238E27FC236}">
                  <a16:creationId xmlns:a16="http://schemas.microsoft.com/office/drawing/2014/main" id="{8E347F1A-F45E-1DB5-00F2-8254D6979D46}"/>
                </a:ext>
              </a:extLst>
            </p:cNvPr>
            <p:cNvSpPr/>
            <p:nvPr/>
          </p:nvSpPr>
          <p:spPr>
            <a:xfrm rot="10800000" flipH="1">
              <a:off x="585170" y="-169430"/>
              <a:ext cx="12203060" cy="6863044"/>
            </a:xfrm>
            <a:prstGeom prst="rect">
              <a:avLst/>
            </a:prstGeom>
            <a:gradFill>
              <a:gsLst>
                <a:gs pos="0">
                  <a:srgbClr val="FA0036">
                    <a:alpha val="3922"/>
                  </a:srgbClr>
                </a:gs>
                <a:gs pos="99000">
                  <a:srgbClr val="92248E">
                    <a:alpha val="97647"/>
                  </a:srgb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a:extLst>
                <a:ext uri="{FF2B5EF4-FFF2-40B4-BE49-F238E27FC236}">
                  <a16:creationId xmlns:a16="http://schemas.microsoft.com/office/drawing/2014/main" id="{B4CF8B62-DFD0-EBF8-5BB9-282EB5B6124B}"/>
                </a:ext>
              </a:extLst>
            </p:cNvPr>
            <p:cNvSpPr/>
            <p:nvPr/>
          </p:nvSpPr>
          <p:spPr>
            <a:xfrm rot="5400000" flipH="1">
              <a:off x="5550927" y="-5130142"/>
              <a:ext cx="2286000" cy="12217513"/>
            </a:xfrm>
            <a:prstGeom prst="rect">
              <a:avLst/>
            </a:prstGeom>
            <a:gradFill>
              <a:gsLst>
                <a:gs pos="20000">
                  <a:srgbClr val="D861D4">
                    <a:alpha val="0"/>
                  </a:srgbClr>
                </a:gs>
                <a:gs pos="100000">
                  <a:srgbClr val="FF7037">
                    <a:alpha val="66000"/>
                  </a:srgb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2" name="Rectangle 11">
              <a:extLst>
                <a:ext uri="{FF2B5EF4-FFF2-40B4-BE49-F238E27FC236}">
                  <a16:creationId xmlns:a16="http://schemas.microsoft.com/office/drawing/2014/main" id="{3EBCED88-F67D-F1DB-27DB-72BF0D6DDBFF}"/>
                </a:ext>
              </a:extLst>
            </p:cNvPr>
            <p:cNvSpPr/>
            <p:nvPr/>
          </p:nvSpPr>
          <p:spPr>
            <a:xfrm rot="16200000">
              <a:off x="-1313867" y="1732127"/>
              <a:ext cx="6860522" cy="3062447"/>
            </a:xfrm>
            <a:prstGeom prst="rect">
              <a:avLst/>
            </a:prstGeom>
            <a:gradFill>
              <a:gsLst>
                <a:gs pos="0">
                  <a:srgbClr val="FA0036">
                    <a:alpha val="31000"/>
                  </a:srgbClr>
                </a:gs>
                <a:gs pos="43000">
                  <a:srgbClr val="FF907A">
                    <a:alpha val="16000"/>
                  </a:srgb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grpSp>
      <p:sp>
        <p:nvSpPr>
          <p:cNvPr id="14" name="Freeform: Shape 13">
            <a:extLst>
              <a:ext uri="{FF2B5EF4-FFF2-40B4-BE49-F238E27FC236}">
                <a16:creationId xmlns:a16="http://schemas.microsoft.com/office/drawing/2014/main" id="{D6EBBFD2-5112-E929-5402-0348DC2938AB}"/>
              </a:ext>
            </a:extLst>
          </p:cNvPr>
          <p:cNvSpPr/>
          <p:nvPr/>
        </p:nvSpPr>
        <p:spPr>
          <a:xfrm rot="12508972">
            <a:off x="5465204" y="1877618"/>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41000">
                <a:srgbClr val="FF907A">
                  <a:alpha val="0"/>
                </a:srgbClr>
              </a:gs>
              <a:gs pos="100000">
                <a:srgbClr val="FFBCAF">
                  <a:alpha val="33000"/>
                </a:srgbClr>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Rectangle 12">
            <a:extLst>
              <a:ext uri="{FF2B5EF4-FFF2-40B4-BE49-F238E27FC236}">
                <a16:creationId xmlns:a16="http://schemas.microsoft.com/office/drawing/2014/main" id="{7069311F-FD36-C119-8B93-522F477634FB}"/>
              </a:ext>
            </a:extLst>
          </p:cNvPr>
          <p:cNvSpPr/>
          <p:nvPr/>
        </p:nvSpPr>
        <p:spPr>
          <a:xfrm flipV="1">
            <a:off x="-18286" y="-5046"/>
            <a:ext cx="12221346" cy="509493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dirty="0"/>
              <a:t>Click to edit Master title style</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a:t>Sample Footer Text</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731519" y="731520"/>
            <a:ext cx="9181224" cy="3806425"/>
          </a:xfrm>
        </p:spPr>
        <p:txBody>
          <a:bodyPr anchor="t">
            <a:normAutofit/>
          </a:bodyPr>
          <a:lstStyle>
            <a:lvl1pPr marL="0" indent="0">
              <a:lnSpc>
                <a:spcPct val="110000"/>
              </a:lnSpc>
              <a:buNone/>
              <a:defRPr sz="4600" b="1" cap="none" spc="100" baseline="0">
                <a:latin typeface="+mj-lt"/>
              </a:defRPr>
            </a:lvl1pPr>
            <a:lvl2pPr marL="228600" indent="0">
              <a:lnSpc>
                <a:spcPct val="110000"/>
              </a:lnSpc>
              <a:buNone/>
              <a:defRPr sz="3600" b="1" cap="none" spc="100" baseline="0">
                <a:latin typeface="+mj-lt"/>
              </a:defRPr>
            </a:lvl2pPr>
            <a:lvl3pPr marL="457200" indent="0">
              <a:lnSpc>
                <a:spcPct val="110000"/>
              </a:lnSpc>
              <a:buNone/>
              <a:defRPr sz="3200" b="1" cap="none" spc="100" baseline="0">
                <a:latin typeface="+mj-lt"/>
              </a:defRPr>
            </a:lvl3pPr>
            <a:lvl4pPr marL="685800" indent="0">
              <a:lnSpc>
                <a:spcPct val="110000"/>
              </a:lnSpc>
              <a:buNone/>
              <a:defRPr sz="2800" b="1" cap="none" spc="100" baseline="0">
                <a:latin typeface="+mj-lt"/>
              </a:defRPr>
            </a:lvl4pPr>
            <a:lvl5pPr marL="914400" indent="0">
              <a:lnSpc>
                <a:spcPct val="110000"/>
              </a:lnSpc>
              <a:buNone/>
              <a:defRPr sz="2400" b="1" cap="none" spc="100" baseline="0">
                <a:latin typeface="+mj-lt"/>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D154D5DB-B0AB-4B30-B4E2-CD0D5A147634}" type="datetime2">
              <a:rPr lang="en-US" smtClean="0"/>
              <a:t>Wednesday, March 18, 2026</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a:t>
            </a:fld>
            <a:endParaRPr lang="en-US"/>
          </a:p>
        </p:txBody>
      </p:sp>
    </p:spTree>
    <p:extLst>
      <p:ext uri="{BB962C8B-B14F-4D97-AF65-F5344CB8AC3E}">
        <p14:creationId xmlns:p14="http://schemas.microsoft.com/office/powerpoint/2010/main" val="148877744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6C6A6A9-A341-BF9D-FA80-3868D42AC72B}"/>
              </a:ext>
            </a:extLst>
          </p:cNvPr>
          <p:cNvSpPr/>
          <p:nvPr/>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C59BFB5-5C25-0FCB-27C7-A478767CACAC}"/>
              </a:ext>
            </a:extLst>
          </p:cNvPr>
          <p:cNvSpPr/>
          <p:nvPr/>
        </p:nvSpPr>
        <p:spPr>
          <a:xfrm>
            <a:off x="1009651" y="1028701"/>
            <a:ext cx="10172700" cy="4800598"/>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BB5F22C-2988-B6EC-AA0B-D03BCA1A0B45}"/>
              </a:ext>
            </a:extLst>
          </p:cNvPr>
          <p:cNvSpPr/>
          <p:nvPr/>
        </p:nvSpPr>
        <p:spPr>
          <a:xfrm rot="10800000" flipH="1">
            <a:off x="1009651" y="4853253"/>
            <a:ext cx="10172700" cy="976045"/>
          </a:xfrm>
          <a:prstGeom prst="rect">
            <a:avLst/>
          </a:prstGeom>
          <a:gradFill>
            <a:gsLst>
              <a:gs pos="0">
                <a:srgbClr val="FE4A00">
                  <a:alpha val="66667"/>
                </a:srgbClr>
              </a:gs>
              <a:gs pos="100000">
                <a:srgbClr val="9C2C97"/>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a:extLst>
              <a:ext uri="{FF2B5EF4-FFF2-40B4-BE49-F238E27FC236}">
                <a16:creationId xmlns:a16="http://schemas.microsoft.com/office/drawing/2014/main" id="{F509EC5E-5DB0-5907-06E8-B18F1AE29144}"/>
              </a:ext>
            </a:extLst>
          </p:cNvPr>
          <p:cNvSpPr/>
          <p:nvPr/>
        </p:nvSpPr>
        <p:spPr>
          <a:xfrm flipH="1">
            <a:off x="1009648" y="4853256"/>
            <a:ext cx="7105652" cy="976043"/>
          </a:xfrm>
          <a:prstGeom prst="rect">
            <a:avLst/>
          </a:prstGeom>
          <a:gradFill>
            <a:gsLst>
              <a:gs pos="0">
                <a:srgbClr val="FF6753">
                  <a:alpha val="0"/>
                </a:srgbClr>
              </a:gs>
              <a:gs pos="99000">
                <a:srgbClr val="D6002E">
                  <a:alpha val="44000"/>
                </a:srgb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3E11148C-8DD9-6154-C68C-8F67AD965837}"/>
              </a:ext>
            </a:extLst>
          </p:cNvPr>
          <p:cNvSpPr>
            <a:spLocks noGrp="1"/>
          </p:cNvSpPr>
          <p:nvPr>
            <p:ph type="title" hasCustomPrompt="1"/>
          </p:nvPr>
        </p:nvSpPr>
        <p:spPr>
          <a:xfrm>
            <a:off x="1499616" y="5020056"/>
            <a:ext cx="9198864" cy="649224"/>
          </a:xfrm>
        </p:spPr>
        <p:txBody>
          <a:bodyPr anchor="ctr">
            <a:normAutofit/>
          </a:bodyPr>
          <a:lstStyle>
            <a:lvl1pPr algn="ctr">
              <a:lnSpc>
                <a:spcPct val="120000"/>
              </a:lnSpc>
              <a:defRPr sz="1600" b="1" cap="all" spc="400" baseline="0">
                <a:solidFill>
                  <a:schemeClr val="bg1"/>
                </a:solidFill>
                <a:latin typeface="+mn-lt"/>
              </a:defRPr>
            </a:lvl1pPr>
          </a:lstStyle>
          <a:p>
            <a:r>
              <a:rPr lang="en-US" dirty="0"/>
              <a:t>Quote Author</a:t>
            </a:r>
          </a:p>
        </p:txBody>
      </p:sp>
      <p:sp>
        <p:nvSpPr>
          <p:cNvPr id="7" name="Content Placeholder 6">
            <a:extLst>
              <a:ext uri="{FF2B5EF4-FFF2-40B4-BE49-F238E27FC236}">
                <a16:creationId xmlns:a16="http://schemas.microsoft.com/office/drawing/2014/main" id="{664F8300-91F9-3B16-1D97-7082381C6AB9}"/>
              </a:ext>
            </a:extLst>
          </p:cNvPr>
          <p:cNvSpPr>
            <a:spLocks noGrp="1"/>
          </p:cNvSpPr>
          <p:nvPr>
            <p:ph sz="quarter" idx="13" hasCustomPrompt="1"/>
          </p:nvPr>
        </p:nvSpPr>
        <p:spPr>
          <a:xfrm>
            <a:off x="2020824" y="1737360"/>
            <a:ext cx="8156448" cy="2569464"/>
          </a:xfrm>
        </p:spPr>
        <p:txBody>
          <a:bodyPr anchor="ctr">
            <a:normAutofit/>
          </a:bodyPr>
          <a:lstStyle>
            <a:lvl1pPr marL="0" indent="0" algn="ctr">
              <a:lnSpc>
                <a:spcPct val="110000"/>
              </a:lnSpc>
              <a:buNone/>
              <a:defRPr sz="3500">
                <a:latin typeface="+mj-lt"/>
              </a:defRPr>
            </a:lvl1pPr>
            <a:lvl2pPr marL="228600" indent="0" algn="ctr">
              <a:buNone/>
              <a:defRPr/>
            </a:lvl2pPr>
            <a:lvl3pPr marL="457200" indent="0" algn="ctr">
              <a:buNone/>
              <a:defRPr/>
            </a:lvl3pPr>
            <a:lvl4pPr marL="685800" indent="0" algn="ctr">
              <a:buNone/>
              <a:defRPr/>
            </a:lvl4pPr>
            <a:lvl5pPr marL="914400" indent="0" algn="ctr">
              <a:buNone/>
              <a:defRPr/>
            </a:lvl5pPr>
          </a:lstStyle>
          <a:p>
            <a:pPr lvl="0"/>
            <a:r>
              <a:rPr lang="en-US" dirty="0"/>
              <a:t>Click to edit Quote</a:t>
            </a:r>
          </a:p>
        </p:txBody>
      </p:sp>
      <p:sp>
        <p:nvSpPr>
          <p:cNvPr id="12" name="Date Placeholder 11">
            <a:extLst>
              <a:ext uri="{FF2B5EF4-FFF2-40B4-BE49-F238E27FC236}">
                <a16:creationId xmlns:a16="http://schemas.microsoft.com/office/drawing/2014/main" id="{D18FECD6-59B2-0E39-163B-DB3FB28DD902}"/>
              </a:ext>
            </a:extLst>
          </p:cNvPr>
          <p:cNvSpPr>
            <a:spLocks noGrp="1"/>
          </p:cNvSpPr>
          <p:nvPr>
            <p:ph type="dt" sz="half" idx="14"/>
          </p:nvPr>
        </p:nvSpPr>
        <p:spPr/>
        <p:txBody>
          <a:bodyPr/>
          <a:lstStyle>
            <a:lvl1pPr>
              <a:defRPr>
                <a:solidFill>
                  <a:schemeClr val="tx1"/>
                </a:solidFill>
              </a:defRPr>
            </a:lvl1pPr>
          </a:lstStyle>
          <a:p>
            <a:fld id="{D579EA1B-07C3-4F43-B7BA-72BA44EE9757}" type="datetime2">
              <a:rPr lang="en-US" smtClean="0"/>
              <a:t>Wednesday, March 18, 2026</a:t>
            </a:fld>
            <a:endParaRPr lang="en-US" dirty="0"/>
          </a:p>
        </p:txBody>
      </p:sp>
      <p:sp>
        <p:nvSpPr>
          <p:cNvPr id="13" name="Footer Placeholder 12">
            <a:extLst>
              <a:ext uri="{FF2B5EF4-FFF2-40B4-BE49-F238E27FC236}">
                <a16:creationId xmlns:a16="http://schemas.microsoft.com/office/drawing/2014/main" id="{A98F5A93-8140-CBD8-D340-993817719AED}"/>
              </a:ext>
            </a:extLst>
          </p:cNvPr>
          <p:cNvSpPr>
            <a:spLocks noGrp="1"/>
          </p:cNvSpPr>
          <p:nvPr>
            <p:ph type="ftr" sz="quarter" idx="15"/>
          </p:nvPr>
        </p:nvSpPr>
        <p:spPr/>
        <p:txBody>
          <a:bodyPr/>
          <a:lstStyle/>
          <a:p>
            <a:r>
              <a:rPr lang="en-US"/>
              <a:t>Sample Footer Text</a:t>
            </a:r>
          </a:p>
        </p:txBody>
      </p:sp>
      <p:sp>
        <p:nvSpPr>
          <p:cNvPr id="14" name="Slide Number Placeholder 13">
            <a:extLst>
              <a:ext uri="{FF2B5EF4-FFF2-40B4-BE49-F238E27FC236}">
                <a16:creationId xmlns:a16="http://schemas.microsoft.com/office/drawing/2014/main" id="{1EF16B6F-7839-1AC1-F1B6-E5DD5CB264B2}"/>
              </a:ext>
            </a:extLst>
          </p:cNvPr>
          <p:cNvSpPr>
            <a:spLocks noGrp="1"/>
          </p:cNvSpPr>
          <p:nvPr>
            <p:ph type="sldNum" sz="quarter" idx="16"/>
          </p:nvPr>
        </p:nvSpPr>
        <p:spPr/>
        <p:txBody>
          <a:bodyPr/>
          <a:lstStyle>
            <a:lvl1pPr>
              <a:defRPr>
                <a:solidFill>
                  <a:schemeClr val="tx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126248332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Quote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BF513F4-C880-287E-B00A-BD9B413CBEEB}"/>
              </a:ext>
            </a:extLst>
          </p:cNvPr>
          <p:cNvSpPr/>
          <p:nvPr/>
        </p:nvSpPr>
        <p:spPr>
          <a:xfrm>
            <a:off x="0" y="0"/>
            <a:ext cx="12192000" cy="6858000"/>
          </a:xfrm>
          <a:prstGeom prst="rect">
            <a:avLst/>
          </a:prstGeom>
          <a:solidFill>
            <a:schemeClr val="bg1"/>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4" name="Rectangle 3">
            <a:extLst>
              <a:ext uri="{FF2B5EF4-FFF2-40B4-BE49-F238E27FC236}">
                <a16:creationId xmlns:a16="http://schemas.microsoft.com/office/drawing/2014/main" id="{9B08A6AB-C3A8-7501-6BC6-83CFA6C0F9A3}"/>
              </a:ext>
            </a:extLst>
          </p:cNvPr>
          <p:cNvSpPr/>
          <p:nvPr/>
        </p:nvSpPr>
        <p:spPr>
          <a:xfrm>
            <a:off x="1009651" y="1028698"/>
            <a:ext cx="10172706" cy="480060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673F9668-0C20-D45C-536B-66FBB7F30C45}"/>
              </a:ext>
            </a:extLst>
          </p:cNvPr>
          <p:cNvSpPr/>
          <p:nvPr/>
        </p:nvSpPr>
        <p:spPr>
          <a:xfrm flipH="1">
            <a:off x="1009649" y="1028699"/>
            <a:ext cx="10174534" cy="4800598"/>
          </a:xfrm>
          <a:prstGeom prst="rect">
            <a:avLst/>
          </a:prstGeom>
          <a:gradFill>
            <a:gsLst>
              <a:gs pos="9000">
                <a:srgbClr val="FF9265"/>
              </a:gs>
              <a:gs pos="95000">
                <a:srgbClr val="DA002F">
                  <a:alpha val="79000"/>
                </a:srgb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8C2C855-B15C-090B-5493-3D36B8A52654}"/>
              </a:ext>
            </a:extLst>
          </p:cNvPr>
          <p:cNvSpPr/>
          <p:nvPr/>
        </p:nvSpPr>
        <p:spPr>
          <a:xfrm rot="10800000" flipH="1">
            <a:off x="1005991" y="4421079"/>
            <a:ext cx="10176358" cy="1408215"/>
          </a:xfrm>
          <a:prstGeom prst="rect">
            <a:avLst/>
          </a:prstGeom>
          <a:gradFill>
            <a:gsLst>
              <a:gs pos="26000">
                <a:srgbClr val="BA0267">
                  <a:alpha val="0"/>
                </a:srgbClr>
              </a:gs>
              <a:gs pos="95000">
                <a:srgbClr val="9B3597">
                  <a:alpha val="62000"/>
                </a:srgb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981CB20-1010-8C73-0086-CAB904E4B99D}"/>
              </a:ext>
            </a:extLst>
          </p:cNvPr>
          <p:cNvSpPr/>
          <p:nvPr/>
        </p:nvSpPr>
        <p:spPr>
          <a:xfrm rot="5400000" flipH="1">
            <a:off x="3568444" y="-1531928"/>
            <a:ext cx="4800598" cy="9921854"/>
          </a:xfrm>
          <a:prstGeom prst="rect">
            <a:avLst/>
          </a:prstGeom>
          <a:gradFill>
            <a:gsLst>
              <a:gs pos="22000">
                <a:srgbClr val="A60296">
                  <a:alpha val="49000"/>
                </a:srgbClr>
              </a:gs>
              <a:gs pos="99000">
                <a:srgbClr val="DA002F">
                  <a:alpha val="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11148C-8DD9-6154-C68C-8F67AD965837}"/>
              </a:ext>
            </a:extLst>
          </p:cNvPr>
          <p:cNvSpPr>
            <a:spLocks noGrp="1"/>
          </p:cNvSpPr>
          <p:nvPr>
            <p:ph type="title" hasCustomPrompt="1"/>
          </p:nvPr>
        </p:nvSpPr>
        <p:spPr>
          <a:xfrm>
            <a:off x="1792224" y="4736592"/>
            <a:ext cx="8349303" cy="795528"/>
          </a:xfrm>
        </p:spPr>
        <p:txBody>
          <a:bodyPr vert="horz" lIns="91440" tIns="45720" rIns="91440" bIns="45720" rtlCol="0" anchor="ctr">
            <a:normAutofit/>
          </a:bodyPr>
          <a:lstStyle>
            <a:lvl1pPr>
              <a:lnSpc>
                <a:spcPct val="120000"/>
              </a:lnSpc>
              <a:defRPr lang="en-US" sz="2200" cap="all" spc="400" baseline="0" dirty="0">
                <a:solidFill>
                  <a:schemeClr val="bg1"/>
                </a:solidFill>
              </a:defRPr>
            </a:lvl1pPr>
          </a:lstStyle>
          <a:p>
            <a:pPr lvl="0"/>
            <a:r>
              <a:rPr lang="en-US" dirty="0"/>
              <a:t>Quote Author</a:t>
            </a:r>
          </a:p>
        </p:txBody>
      </p:sp>
      <p:sp>
        <p:nvSpPr>
          <p:cNvPr id="7" name="Content Placeholder 6">
            <a:extLst>
              <a:ext uri="{FF2B5EF4-FFF2-40B4-BE49-F238E27FC236}">
                <a16:creationId xmlns:a16="http://schemas.microsoft.com/office/drawing/2014/main" id="{664F8300-91F9-3B16-1D97-7082381C6AB9}"/>
              </a:ext>
            </a:extLst>
          </p:cNvPr>
          <p:cNvSpPr>
            <a:spLocks noGrp="1"/>
          </p:cNvSpPr>
          <p:nvPr>
            <p:ph sz="quarter" idx="13" hasCustomPrompt="1"/>
          </p:nvPr>
        </p:nvSpPr>
        <p:spPr>
          <a:xfrm>
            <a:off x="1655064" y="1481328"/>
            <a:ext cx="8001000" cy="2752344"/>
          </a:xfrm>
        </p:spPr>
        <p:txBody>
          <a:bodyPr vert="horz" lIns="91440" tIns="45720" rIns="91440" bIns="45720" rtlCol="0" anchor="ctr">
            <a:normAutofit/>
          </a:bodyPr>
          <a:lstStyle>
            <a:lvl1pPr marL="128016" indent="-137160">
              <a:lnSpc>
                <a:spcPct val="110000"/>
              </a:lnSpc>
              <a:buNone/>
              <a:defRPr lang="en-US" sz="3200" dirty="0">
                <a:solidFill>
                  <a:schemeClr val="bg1"/>
                </a:solidFill>
                <a:latin typeface="+mj-lt"/>
              </a:defRPr>
            </a:lvl1pPr>
          </a:lstStyle>
          <a:p>
            <a:pPr lvl="0"/>
            <a:r>
              <a:rPr lang="en-US" dirty="0"/>
              <a:t>Click to edit Quote</a:t>
            </a:r>
          </a:p>
        </p:txBody>
      </p:sp>
      <p:sp>
        <p:nvSpPr>
          <p:cNvPr id="12" name="Date Placeholder 11">
            <a:extLst>
              <a:ext uri="{FF2B5EF4-FFF2-40B4-BE49-F238E27FC236}">
                <a16:creationId xmlns:a16="http://schemas.microsoft.com/office/drawing/2014/main" id="{D18FECD6-59B2-0E39-163B-DB3FB28DD902}"/>
              </a:ext>
            </a:extLst>
          </p:cNvPr>
          <p:cNvSpPr>
            <a:spLocks noGrp="1"/>
          </p:cNvSpPr>
          <p:nvPr>
            <p:ph type="dt" sz="half" idx="14"/>
          </p:nvPr>
        </p:nvSpPr>
        <p:spPr/>
        <p:txBody>
          <a:bodyPr/>
          <a:lstStyle>
            <a:lvl1pPr>
              <a:defRPr>
                <a:solidFill>
                  <a:schemeClr val="tx1"/>
                </a:solidFill>
              </a:defRPr>
            </a:lvl1pPr>
          </a:lstStyle>
          <a:p>
            <a:fld id="{B7C3807E-EE2A-4FC6-9EE1-019AAE762D48}" type="datetime2">
              <a:rPr lang="en-US" smtClean="0"/>
              <a:t>Wednesday, March 18, 2026</a:t>
            </a:fld>
            <a:endParaRPr lang="en-US" dirty="0"/>
          </a:p>
        </p:txBody>
      </p:sp>
      <p:sp>
        <p:nvSpPr>
          <p:cNvPr id="13" name="Footer Placeholder 12">
            <a:extLst>
              <a:ext uri="{FF2B5EF4-FFF2-40B4-BE49-F238E27FC236}">
                <a16:creationId xmlns:a16="http://schemas.microsoft.com/office/drawing/2014/main" id="{A98F5A93-8140-CBD8-D340-993817719AED}"/>
              </a:ext>
            </a:extLst>
          </p:cNvPr>
          <p:cNvSpPr>
            <a:spLocks noGrp="1"/>
          </p:cNvSpPr>
          <p:nvPr>
            <p:ph type="ftr" sz="quarter" idx="15"/>
          </p:nvPr>
        </p:nvSpPr>
        <p:spPr/>
        <p:txBody>
          <a:bodyPr/>
          <a:lstStyle/>
          <a:p>
            <a:r>
              <a:rPr lang="en-US"/>
              <a:t>Sample Footer Text</a:t>
            </a:r>
          </a:p>
        </p:txBody>
      </p:sp>
      <p:sp>
        <p:nvSpPr>
          <p:cNvPr id="14" name="Slide Number Placeholder 13">
            <a:extLst>
              <a:ext uri="{FF2B5EF4-FFF2-40B4-BE49-F238E27FC236}">
                <a16:creationId xmlns:a16="http://schemas.microsoft.com/office/drawing/2014/main" id="{1EF16B6F-7839-1AC1-F1B6-E5DD5CB264B2}"/>
              </a:ext>
            </a:extLst>
          </p:cNvPr>
          <p:cNvSpPr>
            <a:spLocks noGrp="1"/>
          </p:cNvSpPr>
          <p:nvPr>
            <p:ph type="sldNum" sz="quarter" idx="16"/>
          </p:nvPr>
        </p:nvSpPr>
        <p:spPr/>
        <p:txBody>
          <a:bodyPr/>
          <a:lstStyle>
            <a:lvl1pPr>
              <a:defRPr>
                <a:solidFill>
                  <a:schemeClr val="tx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403188982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Quote 3">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69A9201-705F-55B6-3F46-D68411A32E2A}"/>
              </a:ext>
            </a:extLst>
          </p:cNvPr>
          <p:cNvSpPr/>
          <p:nvPr/>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E4BBA50-2898-3426-D749-CD2833395810}"/>
              </a:ext>
            </a:extLst>
          </p:cNvPr>
          <p:cNvSpPr/>
          <p:nvPr/>
        </p:nvSpPr>
        <p:spPr>
          <a:xfrm>
            <a:off x="1009651" y="1028701"/>
            <a:ext cx="10172700" cy="4800598"/>
          </a:xfrm>
          <a:prstGeom prst="rect">
            <a:avLst/>
          </a:prstGeom>
          <a:solidFill>
            <a:srgbClr val="FFFFFF"/>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D6BEDF5-EA71-E3BD-29EA-A8A58B1227EE}"/>
              </a:ext>
            </a:extLst>
          </p:cNvPr>
          <p:cNvSpPr/>
          <p:nvPr/>
        </p:nvSpPr>
        <p:spPr>
          <a:xfrm flipH="1">
            <a:off x="8115303" y="1028698"/>
            <a:ext cx="3086100" cy="4800599"/>
          </a:xfrm>
          <a:prstGeom prst="rect">
            <a:avLst/>
          </a:prstGeom>
          <a:gradFill>
            <a:gsLst>
              <a:gs pos="0">
                <a:srgbClr val="FE4A00">
                  <a:alpha val="81000"/>
                </a:srgbClr>
              </a:gs>
              <a:gs pos="100000">
                <a:srgbClr val="9C2C97"/>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a:extLst>
              <a:ext uri="{FF2B5EF4-FFF2-40B4-BE49-F238E27FC236}">
                <a16:creationId xmlns:a16="http://schemas.microsoft.com/office/drawing/2014/main" id="{2ABA6F75-CEBF-CDAC-9F4B-3C794F813211}"/>
              </a:ext>
            </a:extLst>
          </p:cNvPr>
          <p:cNvSpPr/>
          <p:nvPr/>
        </p:nvSpPr>
        <p:spPr>
          <a:xfrm rot="10800000" flipH="1">
            <a:off x="8124832" y="1028696"/>
            <a:ext cx="3076572" cy="3584648"/>
          </a:xfrm>
          <a:prstGeom prst="rect">
            <a:avLst/>
          </a:prstGeom>
          <a:gradFill>
            <a:gsLst>
              <a:gs pos="0">
                <a:srgbClr val="FF6753">
                  <a:alpha val="0"/>
                </a:srgbClr>
              </a:gs>
              <a:gs pos="99000">
                <a:srgbClr val="D6002E">
                  <a:alpha val="44000"/>
                </a:srgb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3E11148C-8DD9-6154-C68C-8F67AD965837}"/>
              </a:ext>
            </a:extLst>
          </p:cNvPr>
          <p:cNvSpPr>
            <a:spLocks noGrp="1"/>
          </p:cNvSpPr>
          <p:nvPr>
            <p:ph type="title" hasCustomPrompt="1"/>
          </p:nvPr>
        </p:nvSpPr>
        <p:spPr>
          <a:xfrm>
            <a:off x="8531352" y="1792224"/>
            <a:ext cx="2322576" cy="3465576"/>
          </a:xfrm>
        </p:spPr>
        <p:txBody>
          <a:bodyPr anchor="ctr">
            <a:normAutofit/>
          </a:bodyPr>
          <a:lstStyle>
            <a:lvl1pPr algn="ctr">
              <a:lnSpc>
                <a:spcPct val="120000"/>
              </a:lnSpc>
              <a:defRPr sz="1600" b="0" cap="all" spc="400" baseline="0">
                <a:solidFill>
                  <a:schemeClr val="bg1"/>
                </a:solidFill>
                <a:latin typeface="+mn-lt"/>
              </a:defRPr>
            </a:lvl1pPr>
          </a:lstStyle>
          <a:p>
            <a:r>
              <a:rPr lang="en-US" dirty="0"/>
              <a:t>Quote Author</a:t>
            </a:r>
          </a:p>
        </p:txBody>
      </p:sp>
      <p:sp>
        <p:nvSpPr>
          <p:cNvPr id="7" name="Content Placeholder 6">
            <a:extLst>
              <a:ext uri="{FF2B5EF4-FFF2-40B4-BE49-F238E27FC236}">
                <a16:creationId xmlns:a16="http://schemas.microsoft.com/office/drawing/2014/main" id="{664F8300-91F9-3B16-1D97-7082381C6AB9}"/>
              </a:ext>
            </a:extLst>
          </p:cNvPr>
          <p:cNvSpPr>
            <a:spLocks noGrp="1"/>
          </p:cNvSpPr>
          <p:nvPr>
            <p:ph sz="quarter" idx="13" hasCustomPrompt="1"/>
          </p:nvPr>
        </p:nvSpPr>
        <p:spPr>
          <a:xfrm>
            <a:off x="1737360" y="1399032"/>
            <a:ext cx="5751576" cy="4041648"/>
          </a:xfrm>
        </p:spPr>
        <p:txBody>
          <a:bodyPr vert="horz" lIns="91440" tIns="45720" rIns="91440" bIns="45720" rtlCol="0" anchor="ctr">
            <a:normAutofit/>
          </a:bodyPr>
          <a:lstStyle>
            <a:lvl1pPr marL="182880" indent="-182880">
              <a:lnSpc>
                <a:spcPct val="110000"/>
              </a:lnSpc>
              <a:spcBef>
                <a:spcPts val="0"/>
              </a:spcBef>
              <a:buNone/>
              <a:defRPr lang="en-US" sz="3400" b="1" dirty="0">
                <a:latin typeface="+mj-lt"/>
              </a:defRPr>
            </a:lvl1pPr>
          </a:lstStyle>
          <a:p>
            <a:pPr lvl="0"/>
            <a:r>
              <a:rPr lang="en-US" dirty="0"/>
              <a:t>Click to edit Quote</a:t>
            </a:r>
          </a:p>
        </p:txBody>
      </p:sp>
      <p:sp>
        <p:nvSpPr>
          <p:cNvPr id="12" name="Date Placeholder 11">
            <a:extLst>
              <a:ext uri="{FF2B5EF4-FFF2-40B4-BE49-F238E27FC236}">
                <a16:creationId xmlns:a16="http://schemas.microsoft.com/office/drawing/2014/main" id="{D18FECD6-59B2-0E39-163B-DB3FB28DD902}"/>
              </a:ext>
            </a:extLst>
          </p:cNvPr>
          <p:cNvSpPr>
            <a:spLocks noGrp="1"/>
          </p:cNvSpPr>
          <p:nvPr>
            <p:ph type="dt" sz="half" idx="14"/>
          </p:nvPr>
        </p:nvSpPr>
        <p:spPr/>
        <p:txBody>
          <a:bodyPr/>
          <a:lstStyle>
            <a:lvl1pPr>
              <a:defRPr>
                <a:solidFill>
                  <a:schemeClr val="tx1"/>
                </a:solidFill>
              </a:defRPr>
            </a:lvl1pPr>
          </a:lstStyle>
          <a:p>
            <a:fld id="{993F7370-1EC1-45B2-A4ED-6E75D0D33CB2}" type="datetime2">
              <a:rPr lang="en-US" smtClean="0"/>
              <a:t>Wednesday, March 18, 2026</a:t>
            </a:fld>
            <a:endParaRPr lang="en-US" dirty="0"/>
          </a:p>
        </p:txBody>
      </p:sp>
      <p:sp>
        <p:nvSpPr>
          <p:cNvPr id="13" name="Footer Placeholder 12">
            <a:extLst>
              <a:ext uri="{FF2B5EF4-FFF2-40B4-BE49-F238E27FC236}">
                <a16:creationId xmlns:a16="http://schemas.microsoft.com/office/drawing/2014/main" id="{A98F5A93-8140-CBD8-D340-993817719AED}"/>
              </a:ext>
            </a:extLst>
          </p:cNvPr>
          <p:cNvSpPr>
            <a:spLocks noGrp="1"/>
          </p:cNvSpPr>
          <p:nvPr>
            <p:ph type="ftr" sz="quarter" idx="15"/>
          </p:nvPr>
        </p:nvSpPr>
        <p:spPr/>
        <p:txBody>
          <a:bodyPr/>
          <a:lstStyle/>
          <a:p>
            <a:r>
              <a:rPr lang="en-US"/>
              <a:t>Sample Footer Text</a:t>
            </a:r>
          </a:p>
        </p:txBody>
      </p:sp>
      <p:sp>
        <p:nvSpPr>
          <p:cNvPr id="14" name="Slide Number Placeholder 13">
            <a:extLst>
              <a:ext uri="{FF2B5EF4-FFF2-40B4-BE49-F238E27FC236}">
                <a16:creationId xmlns:a16="http://schemas.microsoft.com/office/drawing/2014/main" id="{1EF16B6F-7839-1AC1-F1B6-E5DD5CB264B2}"/>
              </a:ext>
            </a:extLst>
          </p:cNvPr>
          <p:cNvSpPr>
            <a:spLocks noGrp="1"/>
          </p:cNvSpPr>
          <p:nvPr>
            <p:ph type="sldNum" sz="quarter" idx="16"/>
          </p:nvPr>
        </p:nvSpPr>
        <p:spPr/>
        <p:txBody>
          <a:bodyPr/>
          <a:lstStyle>
            <a:lvl1pPr>
              <a:defRPr>
                <a:solidFill>
                  <a:schemeClr val="tx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126929333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1" y="294248"/>
            <a:ext cx="10844784" cy="958480"/>
          </a:xfrm>
        </p:spPr>
        <p:txBody>
          <a:bodyPr/>
          <a:lstStyle/>
          <a:p>
            <a:r>
              <a:rPr lang="en-US" dirty="0"/>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9" name="Text Placeholder 8">
            <a:extLst>
              <a:ext uri="{FF2B5EF4-FFF2-40B4-BE49-F238E27FC236}">
                <a16:creationId xmlns:a16="http://schemas.microsoft.com/office/drawing/2014/main" id="{DA7BFCD9-16A4-5745-7BB3-7836095FF16B}"/>
              </a:ext>
            </a:extLst>
          </p:cNvPr>
          <p:cNvSpPr>
            <a:spLocks noGrp="1"/>
          </p:cNvSpPr>
          <p:nvPr>
            <p:ph type="body" sz="quarter" idx="13"/>
          </p:nvPr>
        </p:nvSpPr>
        <p:spPr>
          <a:xfrm>
            <a:off x="731521" y="1563624"/>
            <a:ext cx="5074920" cy="4572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10">
            <a:extLst>
              <a:ext uri="{FF2B5EF4-FFF2-40B4-BE49-F238E27FC236}">
                <a16:creationId xmlns:a16="http://schemas.microsoft.com/office/drawing/2014/main" id="{F30EDC57-7D17-D4C8-5C60-A44A480EA997}"/>
              </a:ext>
            </a:extLst>
          </p:cNvPr>
          <p:cNvSpPr>
            <a:spLocks noGrp="1"/>
          </p:cNvSpPr>
          <p:nvPr>
            <p:ph type="body" sz="quarter" idx="14"/>
          </p:nvPr>
        </p:nvSpPr>
        <p:spPr>
          <a:xfrm>
            <a:off x="6501384" y="1563624"/>
            <a:ext cx="5074920" cy="4572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A4DB88F3-C7E5-4A3A-8622-BE18DF2C9CD0}" type="datetime2">
              <a:rPr lang="en-US" smtClean="0"/>
              <a:t>Wednesday, March 18, 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55716272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731520" y="292608"/>
            <a:ext cx="10844784" cy="960120"/>
          </a:xfrm>
        </p:spPr>
        <p:txBody>
          <a:bodyPr/>
          <a:lstStyle/>
          <a:p>
            <a:r>
              <a:rPr lang="en-US" dirty="0"/>
              <a:t>Click to edit Master title style</a:t>
            </a:r>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r>
              <a:rPr lang="en-US"/>
              <a:t>Sample Footer Text</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731074" y="1380744"/>
            <a:ext cx="5074920"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Text Placeholder 10">
            <a:extLst>
              <a:ext uri="{FF2B5EF4-FFF2-40B4-BE49-F238E27FC236}">
                <a16:creationId xmlns:a16="http://schemas.microsoft.com/office/drawing/2014/main" id="{7B5BB1DC-4DAA-D220-25A9-5752C158FDD3}"/>
              </a:ext>
            </a:extLst>
          </p:cNvPr>
          <p:cNvSpPr>
            <a:spLocks noGrp="1"/>
          </p:cNvSpPr>
          <p:nvPr>
            <p:ph type="body" sz="quarter" idx="13"/>
          </p:nvPr>
        </p:nvSpPr>
        <p:spPr>
          <a:xfrm>
            <a:off x="731520" y="2020888"/>
            <a:ext cx="5074920" cy="411473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501384" y="1380744"/>
            <a:ext cx="5074920"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3" name="Text Placeholder 12">
            <a:extLst>
              <a:ext uri="{FF2B5EF4-FFF2-40B4-BE49-F238E27FC236}">
                <a16:creationId xmlns:a16="http://schemas.microsoft.com/office/drawing/2014/main" id="{BAB67A04-5E8D-18C5-D47A-A5B5CFE568A1}"/>
              </a:ext>
            </a:extLst>
          </p:cNvPr>
          <p:cNvSpPr>
            <a:spLocks noGrp="1"/>
          </p:cNvSpPr>
          <p:nvPr>
            <p:ph type="body" sz="quarter" idx="14"/>
          </p:nvPr>
        </p:nvSpPr>
        <p:spPr>
          <a:xfrm>
            <a:off x="6500622" y="2020888"/>
            <a:ext cx="5074920" cy="411473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E8B58457-C0B1-48D7-AA49-8444851E001C}" type="datetime2">
              <a:rPr lang="en-US" smtClean="0"/>
              <a:t>Wednesday, March 18, 2026</a:t>
            </a:fld>
            <a:endParaRPr lang="en-US"/>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54543918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a:xfrm>
            <a:off x="731520" y="292608"/>
            <a:ext cx="9985248" cy="960120"/>
          </a:xfrm>
        </p:spPr>
        <p:txBody>
          <a:bodyPr/>
          <a:lstStyle/>
          <a:p>
            <a:r>
              <a:rPr lang="en-US" dirty="0"/>
              <a:t>Click to edit Master title style</a:t>
            </a:r>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5E425F8A-070F-4C2E-8BEF-7769438DDE34}" type="datetime2">
              <a:rPr lang="en-US" smtClean="0"/>
              <a:t>Wednesday, March 18, 2026</a:t>
            </a:fld>
            <a:endParaRPr lang="en-US"/>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0677239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r>
              <a:rPr lang="en-US"/>
              <a:t>Sample Footer Text</a:t>
            </a:r>
          </a:p>
        </p:txBody>
      </p:sp>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682FA0DE-C1EF-4C95-BCFB-EDA7D552732F}" type="datetime2">
              <a:rPr lang="en-US" smtClean="0"/>
              <a:t>Wednesday, March 18, 2026</a:t>
            </a:fld>
            <a:endParaRPr lang="en-US"/>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92433255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731520" y="553616"/>
            <a:ext cx="3595634" cy="1757505"/>
          </a:xfrm>
        </p:spPr>
        <p:txBody>
          <a:bodyPr anchor="t">
            <a:normAutofit/>
          </a:bodyPr>
          <a:lstStyle>
            <a:lvl1pPr>
              <a:defRPr sz="2800"/>
            </a:lvl1pPr>
          </a:lstStyle>
          <a:p>
            <a:r>
              <a:rPr lang="en-US" dirty="0"/>
              <a:t>Click to edit Master title style</a:t>
            </a:r>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r>
              <a:rPr lang="en-US"/>
              <a:t>Sample Footer Text</a:t>
            </a:r>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731520" y="2311121"/>
            <a:ext cx="3309608" cy="3993263"/>
          </a:xfrm>
        </p:spPr>
        <p:txBody>
          <a:bodyPr anchor="t">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6995" y="553616"/>
            <a:ext cx="6439309" cy="5752566"/>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62CA9131-97A4-4253-BF80-685917177C53}" type="datetime2">
              <a:rPr lang="en-US" smtClean="0"/>
              <a:t>Wednesday, March 18, 2026</a:t>
            </a:fld>
            <a:endParaRPr lang="en-US"/>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48354571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731520" y="557784"/>
            <a:ext cx="3713996" cy="2212313"/>
          </a:xfrm>
        </p:spPr>
        <p:txBody>
          <a:bodyPr anchor="t">
            <a:normAutofit/>
          </a:bodyPr>
          <a:lstStyle>
            <a:lvl1pPr>
              <a:defRPr sz="3200"/>
            </a:lvl1pPr>
          </a:lstStyle>
          <a:p>
            <a:r>
              <a:rPr lang="en-US" dirty="0"/>
              <a:t>Click to edit Master title style</a:t>
            </a:r>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r>
              <a:rPr lang="en-US"/>
              <a:t>Sample Footer Text</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731520" y="2826137"/>
            <a:ext cx="3310128" cy="3153877"/>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9" name="Picture Placeholder 8">
            <a:extLst>
              <a:ext uri="{FF2B5EF4-FFF2-40B4-BE49-F238E27FC236}">
                <a16:creationId xmlns:a16="http://schemas.microsoft.com/office/drawing/2014/main" id="{6E5A5D34-8853-9D0F-8F1B-90E5CC5A7D5F}"/>
              </a:ext>
            </a:extLst>
          </p:cNvPr>
          <p:cNvSpPr>
            <a:spLocks noGrp="1"/>
          </p:cNvSpPr>
          <p:nvPr>
            <p:ph type="pic" sz="quarter" idx="13" hasCustomPrompt="1"/>
          </p:nvPr>
        </p:nvSpPr>
        <p:spPr>
          <a:xfrm>
            <a:off x="5421313" y="603504"/>
            <a:ext cx="6154737" cy="5376510"/>
          </a:xfrm>
          <a:blipFill>
            <a:blip r:embed="rId2">
              <a:alphaModFix amt="70000"/>
            </a:blip>
            <a:stretch>
              <a:fillRect/>
            </a:stretch>
          </a:blipFill>
        </p:spPr>
        <p:txBody>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A2EAB38C-EAAD-4752-A6B6-9F33A31C7FA1}" type="datetime2">
              <a:rPr lang="en-US" smtClean="0"/>
              <a:t>Wednesday, March 18, 2026</a:t>
            </a:fld>
            <a:endParaRPr lang="en-US"/>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77729918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Conclusion">
    <p:bg>
      <p:bgRef idx="1001">
        <a:schemeClr val="bg1"/>
      </p:bgRef>
    </p:bg>
    <p:spTree>
      <p:nvGrpSpPr>
        <p:cNvPr id="1" name=""/>
        <p:cNvGrpSpPr/>
        <p:nvPr/>
      </p:nvGrpSpPr>
      <p:grpSpPr>
        <a:xfrm>
          <a:off x="0" y="0"/>
          <a:ext cx="0" cy="0"/>
          <a:chOff x="0" y="0"/>
          <a:chExt cx="0" cy="0"/>
        </a:xfrm>
      </p:grpSpPr>
      <p:sp useBgFill="1">
        <p:nvSpPr>
          <p:cNvPr id="3" name="Rectangle 2">
            <a:extLst>
              <a:ext uri="{FF2B5EF4-FFF2-40B4-BE49-F238E27FC236}">
                <a16:creationId xmlns:a16="http://schemas.microsoft.com/office/drawing/2014/main" id="{80E46A2F-19F0-DFCD-9CE3-04C79F793D8F}"/>
              </a:ext>
            </a:extLst>
          </p:cNvPr>
          <p:cNvSpPr/>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7" name="Rectangle 6">
            <a:extLst>
              <a:ext uri="{FF2B5EF4-FFF2-40B4-BE49-F238E27FC236}">
                <a16:creationId xmlns:a16="http://schemas.microsoft.com/office/drawing/2014/main" id="{C51DC8D0-ECB3-9C81-4ADA-D2C30B00B146}"/>
              </a:ext>
            </a:extLst>
          </p:cNvPr>
          <p:cNvSpPr/>
          <p:nvPr/>
        </p:nvSpPr>
        <p:spPr>
          <a:xfrm>
            <a:off x="-6" y="1"/>
            <a:ext cx="12192006" cy="3200400"/>
          </a:xfrm>
          <a:prstGeom prst="rect">
            <a:avLst/>
          </a:prstGeom>
          <a:gradFill>
            <a:gsLst>
              <a:gs pos="8000">
                <a:srgbClr val="D861D4"/>
              </a:gs>
              <a:gs pos="100000">
                <a:srgbClr val="DA002F">
                  <a:alpha val="77647"/>
                </a:srgb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2A9673D-65B2-D6C4-C53F-8652E7E8A8A2}"/>
              </a:ext>
            </a:extLst>
          </p:cNvPr>
          <p:cNvSpPr/>
          <p:nvPr/>
        </p:nvSpPr>
        <p:spPr>
          <a:xfrm rot="16200000">
            <a:off x="4495799" y="-4495803"/>
            <a:ext cx="3200402" cy="12192003"/>
          </a:xfrm>
          <a:prstGeom prst="rect">
            <a:avLst/>
          </a:prstGeom>
          <a:gradFill>
            <a:gsLst>
              <a:gs pos="0">
                <a:srgbClr val="FE4A00">
                  <a:alpha val="49804"/>
                </a:srgbClr>
              </a:gs>
              <a:gs pos="99000">
                <a:srgbClr val="92248E">
                  <a:alpha val="62353"/>
                </a:srgb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32E07E3-56CC-285D-C461-695C95F6ECD4}"/>
              </a:ext>
            </a:extLst>
          </p:cNvPr>
          <p:cNvSpPr/>
          <p:nvPr/>
        </p:nvSpPr>
        <p:spPr>
          <a:xfrm rot="10800000">
            <a:off x="8115300" y="-1"/>
            <a:ext cx="4076700" cy="3200400"/>
          </a:xfrm>
          <a:prstGeom prst="rect">
            <a:avLst/>
          </a:prstGeom>
          <a:gradFill>
            <a:gsLst>
              <a:gs pos="0">
                <a:srgbClr val="DA002F">
                  <a:alpha val="12941"/>
                </a:srgbClr>
              </a:gs>
              <a:gs pos="84000">
                <a:srgbClr val="FF907A">
                  <a:alpha val="20000"/>
                </a:srgb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F013C450-5422-C684-DC49-499D1A1B957B}"/>
              </a:ext>
            </a:extLst>
          </p:cNvPr>
          <p:cNvSpPr/>
          <p:nvPr/>
        </p:nvSpPr>
        <p:spPr>
          <a:xfrm rot="12508972">
            <a:off x="5601200" y="-1241452"/>
            <a:ext cx="4600694" cy="3518859"/>
          </a:xfrm>
          <a:custGeom>
            <a:avLst/>
            <a:gdLst>
              <a:gd name="connsiteX0" fmla="*/ 4600694 w 4600694"/>
              <a:gd name="connsiteY0" fmla="*/ 1140993 h 3518859"/>
              <a:gd name="connsiteX1" fmla="*/ 218087 w 4600694"/>
              <a:gd name="connsiteY1" fmla="*/ 3518859 h 3518859"/>
              <a:gd name="connsiteX2" fmla="*/ 141518 w 4600694"/>
              <a:gd name="connsiteY2" fmla="*/ 3334617 h 3518859"/>
              <a:gd name="connsiteX3" fmla="*/ 0 w 4600694"/>
              <a:gd name="connsiteY3" fmla="*/ 2502877 h 3518859"/>
              <a:gd name="connsiteX4" fmla="*/ 2502877 w 4600694"/>
              <a:gd name="connsiteY4" fmla="*/ 0 h 3518859"/>
              <a:gd name="connsiteX5" fmla="*/ 4526396 w 4600694"/>
              <a:gd name="connsiteY5" fmla="*/ 1029569 h 3518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00694" h="3518859">
                <a:moveTo>
                  <a:pt x="4600694" y="1140993"/>
                </a:moveTo>
                <a:lnTo>
                  <a:pt x="218087" y="3518859"/>
                </a:lnTo>
                <a:lnTo>
                  <a:pt x="141518" y="3334617"/>
                </a:lnTo>
                <a:cubicBezTo>
                  <a:pt x="49860" y="3074390"/>
                  <a:pt x="0" y="2794456"/>
                  <a:pt x="0" y="2502877"/>
                </a:cubicBezTo>
                <a:cubicBezTo>
                  <a:pt x="0" y="1120576"/>
                  <a:pt x="1120576" y="0"/>
                  <a:pt x="2502877" y="0"/>
                </a:cubicBezTo>
                <a:cubicBezTo>
                  <a:pt x="3334417" y="0"/>
                  <a:pt x="4071245" y="405511"/>
                  <a:pt x="4526396" y="1029569"/>
                </a:cubicBezTo>
                <a:close/>
              </a:path>
            </a:pathLst>
          </a:custGeom>
          <a:gradFill>
            <a:gsLst>
              <a:gs pos="31000">
                <a:srgbClr val="FF907A">
                  <a:alpha val="0"/>
                </a:srgbClr>
              </a:gs>
              <a:gs pos="85000">
                <a:srgbClr val="FFBCAF">
                  <a:alpha val="23000"/>
                </a:srgb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731520" y="1179576"/>
            <a:ext cx="10881360" cy="1728216"/>
          </a:xfrm>
        </p:spPr>
        <p:txBody>
          <a:bodyPr anchor="b">
            <a:normAutofit/>
          </a:bodyPr>
          <a:lstStyle>
            <a:lvl1pPr>
              <a:defRPr sz="6000">
                <a:solidFill>
                  <a:schemeClr val="bg1"/>
                </a:solidFill>
              </a:defRPr>
            </a:lvl1pPr>
          </a:lstStyle>
          <a:p>
            <a:r>
              <a:rPr lang="en-US" dirty="0"/>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bg1"/>
                </a:solidFill>
              </a:defRPr>
            </a:lvl1pPr>
          </a:lstStyle>
          <a:p>
            <a:r>
              <a:rPr lang="en-US"/>
              <a:t>Sample Footer Text</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731520" y="3657600"/>
            <a:ext cx="10881360" cy="274320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770D6DD4-D4A4-4FD2-90EE-29743B49734D}" type="datetime2">
              <a:rPr lang="en-US" smtClean="0"/>
              <a:t>Wednesday, March 18, 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3364074126"/>
      </p:ext>
    </p:extLst>
  </p:cSld>
  <p:clrMapOvr>
    <a:overrideClrMapping bg1="lt1" tx1="dk1" bg2="lt2" tx2="dk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Conclusion 2">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3875154-47EA-9315-F160-02DA5541D650}"/>
              </a:ext>
            </a:extLst>
          </p:cNvPr>
          <p:cNvSpPr/>
          <p:nvPr/>
        </p:nvSpPr>
        <p:spPr>
          <a:xfrm>
            <a:off x="0" y="0"/>
            <a:ext cx="12192000" cy="6858000"/>
          </a:xfrm>
          <a:prstGeom prst="rect">
            <a:avLst/>
          </a:prstGeom>
          <a:solidFill>
            <a:srgbClr val="FFFFFF"/>
          </a:soli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8" name="Rectangle 7">
            <a:extLst>
              <a:ext uri="{FF2B5EF4-FFF2-40B4-BE49-F238E27FC236}">
                <a16:creationId xmlns:a16="http://schemas.microsoft.com/office/drawing/2014/main" id="{9617130E-6216-789E-BE08-6D1E3E75622B}"/>
              </a:ext>
            </a:extLst>
          </p:cNvPr>
          <p:cNvSpPr/>
          <p:nvPr/>
        </p:nvSpPr>
        <p:spPr>
          <a:xfrm>
            <a:off x="-6" y="1"/>
            <a:ext cx="12192006" cy="3200400"/>
          </a:xfrm>
          <a:prstGeom prst="rect">
            <a:avLst/>
          </a:prstGeom>
          <a:gradFill>
            <a:gsLst>
              <a:gs pos="8000">
                <a:srgbClr val="D861D4"/>
              </a:gs>
              <a:gs pos="100000">
                <a:srgbClr val="DA002F">
                  <a:alpha val="77647"/>
                </a:srgb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7499983-7B9C-7C3D-25C2-1715A4226DE4}"/>
              </a:ext>
            </a:extLst>
          </p:cNvPr>
          <p:cNvSpPr/>
          <p:nvPr/>
        </p:nvSpPr>
        <p:spPr>
          <a:xfrm rot="16200000">
            <a:off x="4495799" y="-4495803"/>
            <a:ext cx="3200402" cy="12192003"/>
          </a:xfrm>
          <a:prstGeom prst="rect">
            <a:avLst/>
          </a:prstGeom>
          <a:gradFill>
            <a:gsLst>
              <a:gs pos="0">
                <a:srgbClr val="FE4A00">
                  <a:alpha val="49804"/>
                </a:srgbClr>
              </a:gs>
              <a:gs pos="99000">
                <a:srgbClr val="92248E">
                  <a:alpha val="62353"/>
                </a:srgb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0492B90-6109-F01B-1ABB-6BED7A1F1389}"/>
              </a:ext>
            </a:extLst>
          </p:cNvPr>
          <p:cNvSpPr/>
          <p:nvPr/>
        </p:nvSpPr>
        <p:spPr>
          <a:xfrm rot="10800000">
            <a:off x="8115300" y="-5"/>
            <a:ext cx="4076700" cy="3200404"/>
          </a:xfrm>
          <a:prstGeom prst="rect">
            <a:avLst/>
          </a:prstGeom>
          <a:gradFill>
            <a:gsLst>
              <a:gs pos="0">
                <a:srgbClr val="DA002F">
                  <a:alpha val="12941"/>
                </a:srgbClr>
              </a:gs>
              <a:gs pos="84000">
                <a:srgbClr val="FF907A">
                  <a:alpha val="20000"/>
                </a:srgb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A8F1BDFB-261A-F796-17BC-584DAB2E77B1}"/>
              </a:ext>
            </a:extLst>
          </p:cNvPr>
          <p:cNvSpPr/>
          <p:nvPr/>
        </p:nvSpPr>
        <p:spPr>
          <a:xfrm rot="12508972">
            <a:off x="5601200" y="-1241452"/>
            <a:ext cx="4600694" cy="3518859"/>
          </a:xfrm>
          <a:custGeom>
            <a:avLst/>
            <a:gdLst>
              <a:gd name="connsiteX0" fmla="*/ 4600694 w 4600694"/>
              <a:gd name="connsiteY0" fmla="*/ 1140993 h 3518859"/>
              <a:gd name="connsiteX1" fmla="*/ 218087 w 4600694"/>
              <a:gd name="connsiteY1" fmla="*/ 3518859 h 3518859"/>
              <a:gd name="connsiteX2" fmla="*/ 141518 w 4600694"/>
              <a:gd name="connsiteY2" fmla="*/ 3334617 h 3518859"/>
              <a:gd name="connsiteX3" fmla="*/ 0 w 4600694"/>
              <a:gd name="connsiteY3" fmla="*/ 2502877 h 3518859"/>
              <a:gd name="connsiteX4" fmla="*/ 2502877 w 4600694"/>
              <a:gd name="connsiteY4" fmla="*/ 0 h 3518859"/>
              <a:gd name="connsiteX5" fmla="*/ 4526396 w 4600694"/>
              <a:gd name="connsiteY5" fmla="*/ 1029569 h 3518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00694" h="3518859">
                <a:moveTo>
                  <a:pt x="4600694" y="1140993"/>
                </a:moveTo>
                <a:lnTo>
                  <a:pt x="218087" y="3518859"/>
                </a:lnTo>
                <a:lnTo>
                  <a:pt x="141518" y="3334617"/>
                </a:lnTo>
                <a:cubicBezTo>
                  <a:pt x="49860" y="3074390"/>
                  <a:pt x="0" y="2794456"/>
                  <a:pt x="0" y="2502877"/>
                </a:cubicBezTo>
                <a:cubicBezTo>
                  <a:pt x="0" y="1120576"/>
                  <a:pt x="1120576" y="0"/>
                  <a:pt x="2502877" y="0"/>
                </a:cubicBezTo>
                <a:cubicBezTo>
                  <a:pt x="3334417" y="0"/>
                  <a:pt x="4071245" y="405511"/>
                  <a:pt x="4526396" y="1029569"/>
                </a:cubicBezTo>
                <a:close/>
              </a:path>
            </a:pathLst>
          </a:custGeom>
          <a:gradFill>
            <a:gsLst>
              <a:gs pos="31000">
                <a:srgbClr val="FF907A">
                  <a:alpha val="0"/>
                </a:srgbClr>
              </a:gs>
              <a:gs pos="85000">
                <a:srgbClr val="FFBCAF">
                  <a:alpha val="23000"/>
                </a:srgb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731520" y="1179576"/>
            <a:ext cx="9994392" cy="1728216"/>
          </a:xfrm>
        </p:spPr>
        <p:txBody>
          <a:bodyPr anchor="b">
            <a:normAutofit/>
          </a:bodyPr>
          <a:lstStyle>
            <a:lvl1pPr>
              <a:defRPr sz="6000">
                <a:solidFill>
                  <a:schemeClr val="bg1"/>
                </a:solidFill>
              </a:defRPr>
            </a:lvl1pPr>
          </a:lstStyle>
          <a:p>
            <a:r>
              <a:rPr lang="en-US" dirty="0"/>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bg1"/>
                </a:solidFill>
              </a:defRPr>
            </a:lvl1pPr>
          </a:lstStyle>
          <a:p>
            <a:r>
              <a:rPr lang="en-US"/>
              <a:t>Sample Footer Text</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731520" y="3931920"/>
            <a:ext cx="9994392" cy="1806728"/>
          </a:xfrm>
        </p:spPr>
        <p:txBody>
          <a:bodyPr vert="horz" lIns="91440" tIns="45720" rIns="91440" bIns="45720" rtlCol="0">
            <a:normAutofit/>
          </a:bodyPr>
          <a:lstStyle>
            <a:lvl1pPr marL="0" indent="0">
              <a:buNone/>
              <a:defRPr lang="en-US" sz="2400" dirty="0"/>
            </a:lvl1pPr>
            <a:lvl2pPr marL="228600" indent="0">
              <a:buNone/>
              <a:defRPr lang="en-US" sz="2000" dirty="0"/>
            </a:lvl2pPr>
            <a:lvl3pPr marL="457200" indent="0">
              <a:buNone/>
              <a:defRPr lang="en-US" sz="1800" dirty="0"/>
            </a:lvl3pPr>
            <a:lvl4pPr marL="685800" indent="0">
              <a:buNone/>
              <a:defRPr lang="en-US" sz="1600" dirty="0"/>
            </a:lvl4pPr>
            <a:lvl5pPr marL="914400" indent="0">
              <a:buNone/>
              <a:defRPr lang="en-US" sz="14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D7812B7D-2375-41E3-8CF6-637C0157FD6F}" type="datetime2">
              <a:rPr lang="en-US" smtClean="0"/>
              <a:t>Wednesday, March 18, 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1016416088"/>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2E3211F5-0F92-9768-CA9E-42BD20D242AD}"/>
              </a:ext>
            </a:extLst>
          </p:cNvPr>
          <p:cNvSpPr/>
          <p:nvPr/>
        </p:nvSpPr>
        <p:spPr>
          <a:xfrm rot="10800000" flipH="1">
            <a:off x="0" y="6410026"/>
            <a:ext cx="12192000" cy="448056"/>
          </a:xfrm>
          <a:prstGeom prst="rect">
            <a:avLst/>
          </a:prstGeom>
          <a:gradFill>
            <a:gsLst>
              <a:gs pos="62000">
                <a:srgbClr val="FE4A00">
                  <a:alpha val="66667"/>
                </a:srgbClr>
              </a:gs>
              <a:gs pos="100000">
                <a:srgbClr val="DA002F">
                  <a:alpha val="84706"/>
                </a:srgb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26965722-DE3B-A05F-AE94-E31AF26EBF9D}"/>
              </a:ext>
            </a:extLst>
          </p:cNvPr>
          <p:cNvSpPr/>
          <p:nvPr/>
        </p:nvSpPr>
        <p:spPr>
          <a:xfrm flipH="1">
            <a:off x="4076700" y="6409937"/>
            <a:ext cx="8115298" cy="448063"/>
          </a:xfrm>
          <a:prstGeom prst="rect">
            <a:avLst/>
          </a:prstGeom>
          <a:gradFill>
            <a:gsLst>
              <a:gs pos="9000">
                <a:srgbClr val="E349BB">
                  <a:alpha val="61961"/>
                </a:srgbClr>
              </a:gs>
              <a:gs pos="99000">
                <a:srgbClr val="92248E"/>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1033272" y="347472"/>
            <a:ext cx="9985248" cy="132588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1033272" y="1837944"/>
            <a:ext cx="9985248" cy="435254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rot="5400000">
            <a:off x="-1581912" y="1682496"/>
            <a:ext cx="3557016" cy="365760"/>
          </a:xfrm>
          <a:prstGeom prst="rect">
            <a:avLst/>
          </a:prstGeom>
        </p:spPr>
        <p:txBody>
          <a:bodyPr vert="horz" lIns="91440" tIns="45720" rIns="91440" bIns="45720" rtlCol="0" anchor="ctr"/>
          <a:lstStyle>
            <a:lvl1pPr algn="l">
              <a:defRPr sz="800" b="1">
                <a:solidFill>
                  <a:schemeClr val="tx1"/>
                </a:solidFill>
                <a:latin typeface="+mj-lt"/>
              </a:defRPr>
            </a:lvl1pPr>
          </a:lstStyle>
          <a:p>
            <a:r>
              <a:rPr lang="en-US"/>
              <a:t>Sample Footer Text</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6922008" y="6455664"/>
            <a:ext cx="4672584" cy="365760"/>
          </a:xfrm>
          <a:prstGeom prst="rect">
            <a:avLst/>
          </a:prstGeom>
        </p:spPr>
        <p:txBody>
          <a:bodyPr vert="horz" lIns="91440" tIns="45720" rIns="91440" bIns="45720" rtlCol="0" anchor="ctr"/>
          <a:lstStyle>
            <a:lvl1pPr algn="r">
              <a:defRPr sz="800" cap="all" spc="300" baseline="0">
                <a:solidFill>
                  <a:schemeClr val="bg1"/>
                </a:solidFill>
              </a:defRPr>
            </a:lvl1pPr>
          </a:lstStyle>
          <a:p>
            <a:fld id="{7FA31CB7-48AA-4691-B614-160E906C518A}" type="datetime2">
              <a:rPr lang="en-US" smtClean="0"/>
              <a:t>Wednesday, March 18, 2026</a:t>
            </a:fld>
            <a:endParaRPr lang="en-US"/>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576304" y="6455664"/>
            <a:ext cx="548640" cy="365760"/>
          </a:xfrm>
          <a:prstGeom prst="rect">
            <a:avLst/>
          </a:prstGeom>
        </p:spPr>
        <p:txBody>
          <a:bodyPr vert="horz" lIns="91440" tIns="45720" rIns="91440" bIns="45720" rtlCol="0" anchor="ctr"/>
          <a:lstStyle>
            <a:lvl1pPr algn="r">
              <a:defRPr sz="800" spc="200" baseline="0">
                <a:solidFill>
                  <a:schemeClr val="bg1"/>
                </a:solidFill>
              </a:defRPr>
            </a:lvl1pPr>
          </a:lstStyle>
          <a:p>
            <a:fld id="{CC057153-B650-4DEB-B370-79DDCFDCE934}" type="slidenum">
              <a:rPr lang="en-US" smtClean="0"/>
              <a:pPr/>
              <a:t>‹#›</a:t>
            </a:fld>
            <a:endParaRPr lang="en-US"/>
          </a:p>
        </p:txBody>
      </p:sp>
    </p:spTree>
    <p:extLst>
      <p:ext uri="{BB962C8B-B14F-4D97-AF65-F5344CB8AC3E}">
        <p14:creationId xmlns:p14="http://schemas.microsoft.com/office/powerpoint/2010/main" val="1819340066"/>
      </p:ext>
    </p:extLst>
  </p:cSld>
  <p:clrMap bg1="lt1" tx1="dk1" bg2="lt2" tx2="dk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 id="2147483874" r:id="rId11"/>
    <p:sldLayoutId id="2147483875" r:id="rId12"/>
    <p:sldLayoutId id="2147483876" r:id="rId13"/>
    <p:sldLayoutId id="2147483877" r:id="rId14"/>
    <p:sldLayoutId id="2147483878" r:id="rId15"/>
    <p:sldLayoutId id="2147483879" r:id="rId16"/>
    <p:sldLayoutId id="2147483880" r:id="rId17"/>
    <p:sldLayoutId id="2147483881" r:id="rId18"/>
    <p:sldLayoutId id="2147483882" r:id="rId19"/>
    <p:sldLayoutId id="2147483883" r:id="rId20"/>
    <p:sldLayoutId id="2147483884" r:id="rId21"/>
    <p:sldLayoutId id="2147483885" r:id="rId22"/>
    <p:sldLayoutId id="2147483886" r:id="rId23"/>
    <p:sldLayoutId id="2147483887" r:id="rId24"/>
    <p:sldLayoutId id="2147483888" r:id="rId25"/>
    <p:sldLayoutId id="2147483889" r:id="rId26"/>
    <p:sldLayoutId id="2147483890" r:id="rId27"/>
    <p:sldLayoutId id="2147483891" r:id="rId28"/>
    <p:sldLayoutId id="2147483892" r:id="rId29"/>
    <p:sldLayoutId id="2147483893" r:id="rId30"/>
    <p:sldLayoutId id="2147483894" r:id="rId31"/>
    <p:sldLayoutId id="2147483863" r:id="rId32"/>
    <p:sldLayoutId id="2147483895" r:id="rId33"/>
    <p:sldLayoutId id="2147483896" r:id="rId34"/>
    <p:sldLayoutId id="2147483897" r:id="rId35"/>
    <p:sldLayoutId id="2147483898" r:id="rId36"/>
    <p:sldLayoutId id="2147483899" r:id="rId37"/>
    <p:sldLayoutId id="2147483900" r:id="rId38"/>
    <p:sldLayoutId id="2147483901" r:id="rId39"/>
    <p:sldLayoutId id="2147483902" r:id="rId40"/>
    <p:sldLayoutId id="2147483907" r:id="rId41"/>
    <p:sldLayoutId id="2147483903" r:id="rId42"/>
    <p:sldLayoutId id="2147483904" r:id="rId43"/>
    <p:sldLayoutId id="2147483905" r:id="rId44"/>
    <p:sldLayoutId id="2147483906" r:id="rId45"/>
    <p:sldLayoutId id="2147483860" r:id="rId46"/>
    <p:sldLayoutId id="2147483861" r:id="rId47"/>
    <p:sldLayoutId id="2147483862" r:id="rId48"/>
  </p:sldLayoutIdLst>
  <p:hf sldNum="0" hdr="0" ftr="0" dt="0"/>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slideLayout" Target="../slideLayouts/slideLayout13.xml"/><Relationship Id="rId1" Type="http://schemas.openxmlformats.org/officeDocument/2006/relationships/video" Target="https://www.youtube.com/embed/YdU7kIhObps?feature=oembed"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Layout" Target="../slideLayouts/slideLayout13.xml"/><Relationship Id="rId1" Type="http://schemas.openxmlformats.org/officeDocument/2006/relationships/video" Target="https://www.youtube.com/embed/PW2J8IblczM?feature=oembed"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C5086-3E29-79FC-A403-9110B2692F6F}"/>
              </a:ext>
            </a:extLst>
          </p:cNvPr>
          <p:cNvSpPr>
            <a:spLocks noGrp="1"/>
          </p:cNvSpPr>
          <p:nvPr>
            <p:ph type="ctrTitle"/>
          </p:nvPr>
        </p:nvSpPr>
        <p:spPr>
          <a:xfrm>
            <a:off x="3557016" y="987552"/>
            <a:ext cx="7644384" cy="2944368"/>
          </a:xfrm>
        </p:spPr>
        <p:txBody>
          <a:bodyPr anchor="b">
            <a:normAutofit/>
          </a:bodyPr>
          <a:lstStyle/>
          <a:p>
            <a:r>
              <a:rPr lang="en-US" dirty="0"/>
              <a:t>How Computers Work</a:t>
            </a:r>
          </a:p>
        </p:txBody>
      </p:sp>
    </p:spTree>
    <p:extLst>
      <p:ext uri="{BB962C8B-B14F-4D97-AF65-F5344CB8AC3E}">
        <p14:creationId xmlns:p14="http://schemas.microsoft.com/office/powerpoint/2010/main" val="35470819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07D8D-B8E0-9008-D6EB-EC586BA73249}"/>
              </a:ext>
            </a:extLst>
          </p:cNvPr>
          <p:cNvSpPr>
            <a:spLocks noGrp="1"/>
          </p:cNvSpPr>
          <p:nvPr>
            <p:ph type="title"/>
          </p:nvPr>
        </p:nvSpPr>
        <p:spPr>
          <a:xfrm>
            <a:off x="731520" y="2596896"/>
            <a:ext cx="8933688" cy="3566160"/>
          </a:xfrm>
        </p:spPr>
        <p:txBody>
          <a:bodyPr anchor="b">
            <a:normAutofit/>
          </a:bodyPr>
          <a:lstStyle/>
          <a:p>
            <a:pPr>
              <a:lnSpc>
                <a:spcPct val="100000"/>
              </a:lnSpc>
            </a:pPr>
            <a:r>
              <a:rPr lang="en-US" sz="4200" dirty="0"/>
              <a:t>Day 1</a:t>
            </a:r>
            <a:br>
              <a:rPr lang="en-US" sz="4200" dirty="0"/>
            </a:br>
            <a:br>
              <a:rPr lang="en-US" sz="4200" dirty="0"/>
            </a:br>
            <a:r>
              <a:rPr lang="en-US" sz="4200" dirty="0"/>
              <a:t>Introduction to Computational Thinking</a:t>
            </a:r>
          </a:p>
        </p:txBody>
      </p:sp>
    </p:spTree>
    <p:extLst>
      <p:ext uri="{BB962C8B-B14F-4D97-AF65-F5344CB8AC3E}">
        <p14:creationId xmlns:p14="http://schemas.microsoft.com/office/powerpoint/2010/main" val="9464135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29F0E-7454-66A6-19EF-E947941E6634}"/>
              </a:ext>
            </a:extLst>
          </p:cNvPr>
          <p:cNvSpPr>
            <a:spLocks noGrp="1"/>
          </p:cNvSpPr>
          <p:nvPr>
            <p:ph type="title"/>
          </p:nvPr>
        </p:nvSpPr>
        <p:spPr>
          <a:xfrm>
            <a:off x="731520" y="1179576"/>
            <a:ext cx="9994392" cy="1728216"/>
          </a:xfrm>
        </p:spPr>
        <p:txBody>
          <a:bodyPr anchor="b">
            <a:normAutofit/>
          </a:bodyPr>
          <a:lstStyle/>
          <a:p>
            <a:r>
              <a:rPr lang="en-US" dirty="0"/>
              <a:t>Warm-up Question</a:t>
            </a:r>
          </a:p>
        </p:txBody>
      </p:sp>
      <p:sp>
        <p:nvSpPr>
          <p:cNvPr id="3" name="Content Placeholder 2">
            <a:extLst>
              <a:ext uri="{FF2B5EF4-FFF2-40B4-BE49-F238E27FC236}">
                <a16:creationId xmlns:a16="http://schemas.microsoft.com/office/drawing/2014/main" id="{16F912A2-484B-65CD-DF41-1C3D1F0C20FB}"/>
              </a:ext>
            </a:extLst>
          </p:cNvPr>
          <p:cNvSpPr>
            <a:spLocks noGrp="1"/>
          </p:cNvSpPr>
          <p:nvPr>
            <p:ph sz="quarter" idx="14"/>
            <p:extLst>
              <p:ext uri="{E7BDC344-281C-4309-B0C6-D0EE65EED2A8}">
                <p202:designPr xmlns:p202="http://schemas.microsoft.com/office/powerpoint/2020/02/main">
                  <p202:designTagLst>
                    <p202:designTag name="ARCH:1:CLS" val="BulletedText"/>
                  </p202:designTagLst>
                </p202:designPr>
              </p:ext>
            </p:extLst>
          </p:nvPr>
        </p:nvSpPr>
        <p:spPr>
          <a:xfrm>
            <a:off x="731520" y="3931920"/>
            <a:ext cx="9994392" cy="1806728"/>
          </a:xfrm>
        </p:spPr>
        <p:txBody>
          <a:bodyPr>
            <a:noAutofit/>
          </a:bodyPr>
          <a:lstStyle/>
          <a:p>
            <a:pPr marL="0" indent="0">
              <a:buNone/>
            </a:pPr>
            <a:r>
              <a:rPr lang="en-US" sz="3600" dirty="0"/>
              <a:t>Think back to a large problem you have had lately. How did you solve it? How did you discover the solution? Did you get help? </a:t>
            </a:r>
          </a:p>
        </p:txBody>
      </p:sp>
    </p:spTree>
    <p:extLst>
      <p:ext uri="{BB962C8B-B14F-4D97-AF65-F5344CB8AC3E}">
        <p14:creationId xmlns:p14="http://schemas.microsoft.com/office/powerpoint/2010/main" val="5275822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F146D-8D8D-6515-E219-74B463E7AE6C}"/>
              </a:ext>
            </a:extLst>
          </p:cNvPr>
          <p:cNvSpPr>
            <a:spLocks noGrp="1"/>
          </p:cNvSpPr>
          <p:nvPr>
            <p:ph type="title"/>
          </p:nvPr>
        </p:nvSpPr>
        <p:spPr>
          <a:xfrm>
            <a:off x="1033272" y="347472"/>
            <a:ext cx="9875520" cy="1033272"/>
          </a:xfrm>
        </p:spPr>
        <p:txBody>
          <a:bodyPr anchor="ctr">
            <a:normAutofit/>
          </a:bodyPr>
          <a:lstStyle/>
          <a:p>
            <a:r>
              <a:rPr lang="en-US" dirty="0"/>
              <a:t>Activity: Cut the Block</a:t>
            </a:r>
            <a:br>
              <a:rPr lang="en-US" dirty="0"/>
            </a:br>
            <a:r>
              <a:rPr lang="en-US" b="0" i="1" dirty="0"/>
              <a:t>Complete handout puzzle sheets 1 and 2</a:t>
            </a:r>
          </a:p>
        </p:txBody>
      </p:sp>
      <p:pic>
        <p:nvPicPr>
          <p:cNvPr id="5" name="Content Placeholder 4" descr="A close-up of a number grid example from the cut the block activity.">
            <a:extLst>
              <a:ext uri="{FF2B5EF4-FFF2-40B4-BE49-F238E27FC236}">
                <a16:creationId xmlns:a16="http://schemas.microsoft.com/office/drawing/2014/main" id="{10EDB9F6-6740-D21A-B275-B18362622DC4}"/>
              </a:ext>
            </a:extLst>
          </p:cNvPr>
          <p:cNvPicPr>
            <a:picLocks noGrp="1" noChangeAspect="1"/>
          </p:cNvPicPr>
          <p:nvPr>
            <p:ph idx="1"/>
          </p:nvPr>
        </p:nvPicPr>
        <p:blipFill>
          <a:blip r:embed="rId2"/>
          <a:stretch>
            <a:fillRect/>
          </a:stretch>
        </p:blipFill>
        <p:spPr>
          <a:xfrm>
            <a:off x="2322940" y="2203703"/>
            <a:ext cx="7296184" cy="4067623"/>
          </a:xfrm>
          <a:prstGeom prst="rect">
            <a:avLst/>
          </a:prstGeom>
          <a:noFill/>
        </p:spPr>
      </p:pic>
    </p:spTree>
    <p:extLst>
      <p:ext uri="{BB962C8B-B14F-4D97-AF65-F5344CB8AC3E}">
        <p14:creationId xmlns:p14="http://schemas.microsoft.com/office/powerpoint/2010/main" val="23999644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A6DBD-C370-7478-D65B-9D1195D28B39}"/>
              </a:ext>
            </a:extLst>
          </p:cNvPr>
          <p:cNvSpPr>
            <a:spLocks noGrp="1"/>
          </p:cNvSpPr>
          <p:nvPr>
            <p:ph type="title"/>
          </p:nvPr>
        </p:nvSpPr>
        <p:spPr/>
        <p:txBody>
          <a:bodyPr/>
          <a:lstStyle/>
          <a:p>
            <a:r>
              <a:rPr lang="en-US" dirty="0"/>
              <a:t>Activity: Eight Queens on a Chess Board</a:t>
            </a:r>
          </a:p>
        </p:txBody>
      </p:sp>
      <p:sp>
        <p:nvSpPr>
          <p:cNvPr id="4" name="Text Placeholder 3">
            <a:extLst>
              <a:ext uri="{FF2B5EF4-FFF2-40B4-BE49-F238E27FC236}">
                <a16:creationId xmlns:a16="http://schemas.microsoft.com/office/drawing/2014/main" id="{A572BCC1-AAC4-C1C9-9961-B7D146039C85}"/>
              </a:ext>
            </a:extLst>
          </p:cNvPr>
          <p:cNvSpPr txBox="1">
            <a:spLocks/>
          </p:cNvSpPr>
          <p:nvPr/>
        </p:nvSpPr>
        <p:spPr>
          <a:xfrm>
            <a:off x="1073151" y="2260738"/>
            <a:ext cx="3547533" cy="3600311"/>
          </a:xfrm>
          <a:prstGeom prst="rect">
            <a:avLst/>
          </a:prstGeom>
        </p:spPr>
        <p:txBody>
          <a:bodyPr/>
          <a:lst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t>How does a Queen move?</a:t>
            </a:r>
          </a:p>
          <a:p>
            <a:pPr marL="0" indent="0">
              <a:buNone/>
            </a:pPr>
            <a:endParaRPr lang="en-US" dirty="0"/>
          </a:p>
          <a:p>
            <a:pPr marL="0" indent="0">
              <a:buNone/>
            </a:pPr>
            <a:r>
              <a:rPr lang="en-US" b="1" dirty="0"/>
              <a:t>Your task:</a:t>
            </a:r>
          </a:p>
          <a:p>
            <a:r>
              <a:rPr lang="en-US" dirty="0"/>
              <a:t>Safely fit 8 Queens on a chessboard</a:t>
            </a:r>
          </a:p>
          <a:p>
            <a:r>
              <a:rPr lang="en-US" dirty="0"/>
              <a:t>Hint: No 2 Queens can be in the same row, column or diagonal path </a:t>
            </a:r>
          </a:p>
        </p:txBody>
      </p:sp>
      <p:pic>
        <p:nvPicPr>
          <p:cNvPr id="5" name="Content Placeholder 5" descr="a green and beige, empty, chess board.">
            <a:extLst>
              <a:ext uri="{FF2B5EF4-FFF2-40B4-BE49-F238E27FC236}">
                <a16:creationId xmlns:a16="http://schemas.microsoft.com/office/drawing/2014/main" id="{89CCCC03-40A9-212C-A51D-4C047827E65A}"/>
              </a:ext>
            </a:extLst>
          </p:cNvPr>
          <p:cNvPicPr>
            <a:picLocks noGrp="1" noChangeAspect="1"/>
          </p:cNvPicPr>
          <p:nvPr>
            <p:ph idx="1"/>
          </p:nvPr>
        </p:nvPicPr>
        <p:blipFill>
          <a:blip r:embed="rId2"/>
          <a:stretch>
            <a:fillRect/>
          </a:stretch>
        </p:blipFill>
        <p:spPr>
          <a:xfrm>
            <a:off x="7002049" y="2224444"/>
            <a:ext cx="4353992" cy="4368129"/>
          </a:xfrm>
        </p:spPr>
      </p:pic>
    </p:spTree>
    <p:extLst>
      <p:ext uri="{BB962C8B-B14F-4D97-AF65-F5344CB8AC3E}">
        <p14:creationId xmlns:p14="http://schemas.microsoft.com/office/powerpoint/2010/main" val="147773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par>
                                <p:cTn id="17" presetID="22" presetClass="entr" presetSubtype="4" fill="hold" nodeType="with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Effect transition="in" filter="wipe(down)">
                                      <p:cBhvr>
                                        <p:cTn id="19" dur="500"/>
                                        <p:tgtEl>
                                          <p:spTgt spid="4">
                                            <p:txEl>
                                              <p:pRg st="3" end="3"/>
                                            </p:txEl>
                                          </p:spTgt>
                                        </p:tgtEl>
                                      </p:cBhvr>
                                    </p:animEffect>
                                  </p:childTnLst>
                                </p:cTn>
                              </p:par>
                              <p:par>
                                <p:cTn id="20" presetID="22" presetClass="entr" presetSubtype="4" fill="hold" nodeType="with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animEffect transition="in" filter="wipe(down)">
                                      <p:cBhvr>
                                        <p:cTn id="22"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2909DD-F66F-DA2D-6B17-4F28CB9006CB}"/>
              </a:ext>
            </a:extLst>
          </p:cNvPr>
          <p:cNvSpPr>
            <a:spLocks noGrp="1"/>
          </p:cNvSpPr>
          <p:nvPr>
            <p:ph idx="1"/>
          </p:nvPr>
        </p:nvSpPr>
        <p:spPr/>
        <p:txBody>
          <a:bodyPr>
            <a:normAutofit lnSpcReduction="10000"/>
          </a:bodyPr>
          <a:lstStyle/>
          <a:p>
            <a:pPr marL="457200" fontAlgn="base">
              <a:spcBef>
                <a:spcPts val="0"/>
              </a:spcBef>
              <a:buFont typeface="+mj-lt"/>
              <a:buAutoNum type="arabicPeriod"/>
            </a:pPr>
            <a:r>
              <a:rPr lang="en-US" b="1" dirty="0"/>
              <a:t>Knight's Move: </a:t>
            </a:r>
            <a:r>
              <a:rPr lang="en-US" dirty="0"/>
              <a:t>Think about how knights move in an "L" shape: two squares in one direction and then one square perpendicular to that. While this doesn't directly solve the queen's placement problem, it can help in visualizing non-linear movements on the board.</a:t>
            </a:r>
          </a:p>
          <a:p>
            <a:pPr marL="457200" fontAlgn="base">
              <a:spcBef>
                <a:spcPts val="0"/>
              </a:spcBef>
              <a:buFont typeface="+mj-lt"/>
              <a:buAutoNum type="arabicPeriod"/>
            </a:pPr>
            <a:r>
              <a:rPr lang="en-US" b="1" dirty="0"/>
              <a:t>Zig-Zag Pattern: </a:t>
            </a:r>
            <a:r>
              <a:rPr lang="en-US" dirty="0"/>
              <a:t>Try placing queens in a zig-zag pattern, moving diagonally up and down as they place each new queen. This helps avoid conflicts in both rows and columns.</a:t>
            </a:r>
          </a:p>
          <a:p>
            <a:pPr marL="457200" fontAlgn="base">
              <a:spcBef>
                <a:spcPts val="0"/>
              </a:spcBef>
              <a:buFont typeface="+mj-lt"/>
              <a:buAutoNum type="arabicPeriod"/>
            </a:pPr>
            <a:r>
              <a:rPr lang="en-US" b="1" dirty="0"/>
              <a:t>Mirroring: </a:t>
            </a:r>
            <a:r>
              <a:rPr lang="en-US" dirty="0"/>
              <a:t>Place the first few queens in one half of the board, and then try to mirror that pattern on the other half. This can create symmetrical patterns that help avoid conflicts.</a:t>
            </a:r>
          </a:p>
          <a:p>
            <a:pPr marL="457200" fontAlgn="base">
              <a:spcBef>
                <a:spcPts val="0"/>
              </a:spcBef>
              <a:buFont typeface="+mj-lt"/>
              <a:buAutoNum type="arabicPeriod"/>
            </a:pPr>
            <a:r>
              <a:rPr lang="en-US" b="1" dirty="0"/>
              <a:t>Diagonals First: </a:t>
            </a:r>
            <a:r>
              <a:rPr lang="en-US" dirty="0"/>
              <a:t>Focus on placing queens along the main diagonals first. Once the main diagonals are populated, it becomes easier to see safe spots for the remaining queens.</a:t>
            </a:r>
          </a:p>
          <a:p>
            <a:pPr marL="457200" fontAlgn="base">
              <a:spcBef>
                <a:spcPts val="0"/>
              </a:spcBef>
              <a:buFont typeface="+mj-lt"/>
              <a:buAutoNum type="arabicPeriod"/>
            </a:pPr>
            <a:r>
              <a:rPr lang="en-US" b="1" dirty="0"/>
              <a:t>Corners and Edges: </a:t>
            </a:r>
            <a:r>
              <a:rPr lang="en-US" dirty="0"/>
              <a:t>Start by placing queens in the corners or along the edges of the board. This reduces the number of squares that are threatened and can help in visualizing safe spots.</a:t>
            </a:r>
          </a:p>
        </p:txBody>
      </p:sp>
      <p:sp>
        <p:nvSpPr>
          <p:cNvPr id="4" name="Title 1">
            <a:extLst>
              <a:ext uri="{FF2B5EF4-FFF2-40B4-BE49-F238E27FC236}">
                <a16:creationId xmlns:a16="http://schemas.microsoft.com/office/drawing/2014/main" id="{754BDD9F-F5C7-57FA-16F4-D7AAD295E3EA}"/>
              </a:ext>
            </a:extLst>
          </p:cNvPr>
          <p:cNvSpPr>
            <a:spLocks noGrp="1"/>
          </p:cNvSpPr>
          <p:nvPr>
            <p:ph type="title"/>
          </p:nvPr>
        </p:nvSpPr>
        <p:spPr/>
        <p:txBody>
          <a:bodyPr/>
          <a:lstStyle/>
          <a:p>
            <a:r>
              <a:rPr lang="en-US" dirty="0"/>
              <a:t>Activity: Eight Queens on a Chess Board</a:t>
            </a:r>
            <a:br>
              <a:rPr lang="en-US" dirty="0"/>
            </a:br>
            <a:r>
              <a:rPr lang="en-US" b="0" i="1" dirty="0"/>
              <a:t>Hints!</a:t>
            </a:r>
          </a:p>
        </p:txBody>
      </p:sp>
    </p:spTree>
    <p:extLst>
      <p:ext uri="{BB962C8B-B14F-4D97-AF65-F5344CB8AC3E}">
        <p14:creationId xmlns:p14="http://schemas.microsoft.com/office/powerpoint/2010/main" val="14284989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AF0CF-5511-A0C9-8B81-F76B00352ACF}"/>
              </a:ext>
            </a:extLst>
          </p:cNvPr>
          <p:cNvSpPr>
            <a:spLocks noGrp="1"/>
          </p:cNvSpPr>
          <p:nvPr>
            <p:ph type="title"/>
          </p:nvPr>
        </p:nvSpPr>
        <p:spPr>
          <a:xfrm>
            <a:off x="1033272" y="347472"/>
            <a:ext cx="9875520" cy="1033272"/>
          </a:xfrm>
        </p:spPr>
        <p:txBody>
          <a:bodyPr anchor="ctr">
            <a:normAutofit/>
          </a:bodyPr>
          <a:lstStyle/>
          <a:p>
            <a:r>
              <a:rPr lang="en-US" dirty="0"/>
              <a:t>Is This a Solution?</a:t>
            </a:r>
          </a:p>
        </p:txBody>
      </p:sp>
      <p:pic>
        <p:nvPicPr>
          <p:cNvPr id="4" name="Content Placeholder 4" descr="Grids with potential solutions to the cut the block activity.">
            <a:extLst>
              <a:ext uri="{FF2B5EF4-FFF2-40B4-BE49-F238E27FC236}">
                <a16:creationId xmlns:a16="http://schemas.microsoft.com/office/drawing/2014/main" id="{026257AF-E9AD-4EAF-C26C-EEAB334392B0}"/>
              </a:ext>
            </a:extLst>
          </p:cNvPr>
          <p:cNvPicPr>
            <a:picLocks noGrp="1" noChangeAspect="1"/>
          </p:cNvPicPr>
          <p:nvPr>
            <p:ph idx="1"/>
          </p:nvPr>
        </p:nvPicPr>
        <p:blipFill>
          <a:blip r:embed="rId2"/>
          <a:stretch>
            <a:fillRect/>
          </a:stretch>
        </p:blipFill>
        <p:spPr>
          <a:xfrm>
            <a:off x="1736949" y="2203703"/>
            <a:ext cx="3435156" cy="4067623"/>
          </a:xfrm>
          <a:noFill/>
        </p:spPr>
      </p:pic>
      <p:pic>
        <p:nvPicPr>
          <p:cNvPr id="6" name="Content Placeholder 8" descr="Grids with potential solutions to the cut the block activity.">
            <a:extLst>
              <a:ext uri="{FF2B5EF4-FFF2-40B4-BE49-F238E27FC236}">
                <a16:creationId xmlns:a16="http://schemas.microsoft.com/office/drawing/2014/main" id="{4C9D1C65-588A-E7EA-515E-9572A346EF79}"/>
              </a:ext>
            </a:extLst>
          </p:cNvPr>
          <p:cNvPicPr>
            <a:picLocks noChangeAspect="1"/>
          </p:cNvPicPr>
          <p:nvPr/>
        </p:nvPicPr>
        <p:blipFill>
          <a:blip r:embed="rId3"/>
          <a:stretch>
            <a:fillRect/>
          </a:stretch>
        </p:blipFill>
        <p:spPr>
          <a:xfrm>
            <a:off x="6771141" y="2145345"/>
            <a:ext cx="3683910" cy="4365183"/>
          </a:xfrm>
          <a:prstGeom prst="rect">
            <a:avLst/>
          </a:prstGeom>
          <a:noFill/>
        </p:spPr>
      </p:pic>
    </p:spTree>
    <p:extLst>
      <p:ext uri="{BB962C8B-B14F-4D97-AF65-F5344CB8AC3E}">
        <p14:creationId xmlns:p14="http://schemas.microsoft.com/office/powerpoint/2010/main" val="1159569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0E98AE-C9F6-3FB0-83EF-F91614148D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5F5E06-D8D4-00EB-CCBE-56CD225783C0}"/>
              </a:ext>
            </a:extLst>
          </p:cNvPr>
          <p:cNvSpPr>
            <a:spLocks noGrp="1"/>
          </p:cNvSpPr>
          <p:nvPr>
            <p:ph type="title"/>
          </p:nvPr>
        </p:nvSpPr>
        <p:spPr>
          <a:xfrm>
            <a:off x="1033272" y="347472"/>
            <a:ext cx="9875520" cy="1033272"/>
          </a:xfrm>
        </p:spPr>
        <p:txBody>
          <a:bodyPr anchor="ctr">
            <a:normAutofit/>
          </a:bodyPr>
          <a:lstStyle/>
          <a:p>
            <a:r>
              <a:rPr lang="en-US" dirty="0"/>
              <a:t>Is This a Solution?</a:t>
            </a:r>
          </a:p>
        </p:txBody>
      </p:sp>
      <p:pic>
        <p:nvPicPr>
          <p:cNvPr id="7" name="Content Placeholder 9" descr="Grids with potential solutions to the cut the block activity.">
            <a:extLst>
              <a:ext uri="{FF2B5EF4-FFF2-40B4-BE49-F238E27FC236}">
                <a16:creationId xmlns:a16="http://schemas.microsoft.com/office/drawing/2014/main" id="{BA09CCDD-F0C0-7A42-C406-98AB3923AE90}"/>
              </a:ext>
            </a:extLst>
          </p:cNvPr>
          <p:cNvPicPr>
            <a:picLocks noGrp="1" noChangeAspect="1"/>
          </p:cNvPicPr>
          <p:nvPr>
            <p:ph sz="half" idx="1"/>
          </p:nvPr>
        </p:nvPicPr>
        <p:blipFill>
          <a:blip r:embed="rId2"/>
          <a:stretch>
            <a:fillRect/>
          </a:stretch>
        </p:blipFill>
        <p:spPr>
          <a:xfrm>
            <a:off x="589642" y="2500346"/>
            <a:ext cx="5826548" cy="3388265"/>
          </a:xfrm>
        </p:spPr>
      </p:pic>
      <p:pic>
        <p:nvPicPr>
          <p:cNvPr id="8" name="Content Placeholder 7" descr="Grids with potential solutions to the cut the block activity.">
            <a:extLst>
              <a:ext uri="{FF2B5EF4-FFF2-40B4-BE49-F238E27FC236}">
                <a16:creationId xmlns:a16="http://schemas.microsoft.com/office/drawing/2014/main" id="{8CD5661C-7788-4063-80B8-B2B792749FAA}"/>
              </a:ext>
            </a:extLst>
          </p:cNvPr>
          <p:cNvPicPr>
            <a:picLocks noChangeAspect="1"/>
          </p:cNvPicPr>
          <p:nvPr/>
        </p:nvPicPr>
        <p:blipFill>
          <a:blip r:embed="rId3"/>
          <a:stretch>
            <a:fillRect/>
          </a:stretch>
        </p:blipFill>
        <p:spPr>
          <a:xfrm>
            <a:off x="7160396" y="1878430"/>
            <a:ext cx="3927214" cy="4632098"/>
          </a:xfrm>
          <a:prstGeom prst="rect">
            <a:avLst/>
          </a:prstGeom>
        </p:spPr>
      </p:pic>
    </p:spTree>
    <p:extLst>
      <p:ext uri="{BB962C8B-B14F-4D97-AF65-F5344CB8AC3E}">
        <p14:creationId xmlns:p14="http://schemas.microsoft.com/office/powerpoint/2010/main" val="3676516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heel(1)">
                                      <p:cBhvr>
                                        <p:cTn id="1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29739F-1EEB-B4AA-758D-9DC2DB3448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56479F-119B-7FA2-365C-34DD430FB28B}"/>
              </a:ext>
            </a:extLst>
          </p:cNvPr>
          <p:cNvSpPr>
            <a:spLocks noGrp="1"/>
          </p:cNvSpPr>
          <p:nvPr>
            <p:ph type="title"/>
          </p:nvPr>
        </p:nvSpPr>
        <p:spPr>
          <a:xfrm>
            <a:off x="1033272" y="347472"/>
            <a:ext cx="9875520" cy="1033272"/>
          </a:xfrm>
        </p:spPr>
        <p:txBody>
          <a:bodyPr anchor="ctr">
            <a:normAutofit/>
          </a:bodyPr>
          <a:lstStyle/>
          <a:p>
            <a:r>
              <a:rPr lang="en-US" dirty="0"/>
              <a:t>Watch a Computer Solve It</a:t>
            </a:r>
          </a:p>
        </p:txBody>
      </p:sp>
      <p:pic>
        <p:nvPicPr>
          <p:cNvPr id="4" name="Online Media 3" descr="Solve the N-Queen Problem with Python">
            <a:hlinkClick r:id="" action="ppaction://media"/>
            <a:extLst>
              <a:ext uri="{FF2B5EF4-FFF2-40B4-BE49-F238E27FC236}">
                <a16:creationId xmlns:a16="http://schemas.microsoft.com/office/drawing/2014/main" id="{70F3C300-A4D2-240F-F41E-A1B6C1EF73B7}"/>
              </a:ext>
            </a:extLst>
          </p:cNvPr>
          <p:cNvPicPr>
            <a:picLocks noRot="1" noChangeAspect="1"/>
          </p:cNvPicPr>
          <p:nvPr>
            <a:videoFile r:link="rId1"/>
          </p:nvPr>
        </p:nvPicPr>
        <p:blipFill>
          <a:blip r:embed="rId3"/>
          <a:stretch>
            <a:fillRect/>
          </a:stretch>
        </p:blipFill>
        <p:spPr>
          <a:xfrm>
            <a:off x="3259283" y="2203703"/>
            <a:ext cx="5423497" cy="4067623"/>
          </a:xfrm>
          <a:prstGeom prst="rect">
            <a:avLst/>
          </a:prstGeom>
          <a:noFill/>
        </p:spPr>
      </p:pic>
    </p:spTree>
    <p:extLst>
      <p:ext uri="{BB962C8B-B14F-4D97-AF65-F5344CB8AC3E}">
        <p14:creationId xmlns:p14="http://schemas.microsoft.com/office/powerpoint/2010/main" val="583004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24226-451B-7D75-DA85-734CB6855C5D}"/>
              </a:ext>
            </a:extLst>
          </p:cNvPr>
          <p:cNvSpPr>
            <a:spLocks noGrp="1"/>
          </p:cNvSpPr>
          <p:nvPr>
            <p:ph type="title"/>
          </p:nvPr>
        </p:nvSpPr>
        <p:spPr/>
        <p:txBody>
          <a:bodyPr/>
          <a:lstStyle/>
          <a:p>
            <a:r>
              <a:rPr lang="en-US" dirty="0"/>
              <a:t>Class Reflection</a:t>
            </a:r>
          </a:p>
        </p:txBody>
      </p:sp>
      <p:sp>
        <p:nvSpPr>
          <p:cNvPr id="3" name="Content Placeholder 2">
            <a:extLst>
              <a:ext uri="{FF2B5EF4-FFF2-40B4-BE49-F238E27FC236}">
                <a16:creationId xmlns:a16="http://schemas.microsoft.com/office/drawing/2014/main" id="{31303C15-AD1A-1F2D-3630-7014F8E33F20}"/>
              </a:ext>
            </a:extLst>
          </p:cNvPr>
          <p:cNvSpPr>
            <a:spLocks noGrp="1"/>
          </p:cNvSpPr>
          <p:nvPr>
            <p:ph idx="1"/>
          </p:nvPr>
        </p:nvSpPr>
        <p:spPr/>
        <p:txBody>
          <a:bodyPr/>
          <a:lstStyle/>
          <a:p>
            <a:pPr marL="457200" fontAlgn="base">
              <a:spcBef>
                <a:spcPts val="0"/>
              </a:spcBef>
              <a:buFont typeface="+mj-lt"/>
              <a:buAutoNum type="arabicPeriod"/>
            </a:pPr>
            <a:r>
              <a:rPr lang="en-US" b="1" dirty="0"/>
              <a:t>Concept Check: </a:t>
            </a:r>
            <a:r>
              <a:rPr lang="en-US" dirty="0"/>
              <a:t>What are the main rules that each queen must follow to ensure they are not attacking each other on the chessboard?</a:t>
            </a:r>
          </a:p>
          <a:p>
            <a:pPr marL="457200" fontAlgn="base">
              <a:spcBef>
                <a:spcPts val="0"/>
              </a:spcBef>
              <a:buFont typeface="+mj-lt"/>
              <a:buAutoNum type="arabicPeriod"/>
            </a:pPr>
            <a:r>
              <a:rPr lang="en-US" b="1" dirty="0"/>
              <a:t>Pattern Recognition: </a:t>
            </a:r>
            <a:r>
              <a:rPr lang="en-US" dirty="0"/>
              <a:t>How many different solutions did you find for placing the 8 queens on the board? Did you notice any patterns or similarities among the solutions?</a:t>
            </a:r>
          </a:p>
          <a:p>
            <a:pPr marL="457200" fontAlgn="base">
              <a:spcBef>
                <a:spcPts val="0"/>
              </a:spcBef>
              <a:buFont typeface="+mj-lt"/>
              <a:buAutoNum type="arabicPeriod"/>
            </a:pPr>
            <a:r>
              <a:rPr lang="en-US" b="1" dirty="0"/>
              <a:t>Strategy: </a:t>
            </a:r>
            <a:r>
              <a:rPr lang="en-US" dirty="0"/>
              <a:t>What strategies did you use to figure out where to place each queen? How did you determine whether a placement was safe or not?</a:t>
            </a:r>
          </a:p>
          <a:p>
            <a:pPr marL="457200" fontAlgn="base">
              <a:spcBef>
                <a:spcPts val="0"/>
              </a:spcBef>
              <a:buFont typeface="+mj-lt"/>
              <a:buAutoNum type="arabicPeriod"/>
            </a:pPr>
            <a:r>
              <a:rPr lang="en-US" b="1" dirty="0"/>
              <a:t>Problem Solving: </a:t>
            </a:r>
            <a:r>
              <a:rPr lang="en-US" dirty="0"/>
              <a:t>If you had to place 9 queens on a chessboard instead of 8, what changes would you need to make to your approach? How might the problem become more complex?</a:t>
            </a:r>
          </a:p>
          <a:p>
            <a:pPr marL="457200" fontAlgn="base">
              <a:spcBef>
                <a:spcPts val="0"/>
              </a:spcBef>
              <a:buFont typeface="+mj-lt"/>
              <a:buAutoNum type="arabicPeriod"/>
            </a:pPr>
            <a:r>
              <a:rPr lang="en-US" b="1" dirty="0"/>
              <a:t>Visualization: </a:t>
            </a:r>
            <a:r>
              <a:rPr lang="en-US" dirty="0"/>
              <a:t>How did visualizing the chessboard and the positions of the queens help you in solving the problem? Did drawing out the board or using physical pieces make a difference?</a:t>
            </a:r>
          </a:p>
        </p:txBody>
      </p:sp>
    </p:spTree>
    <p:extLst>
      <p:ext uri="{BB962C8B-B14F-4D97-AF65-F5344CB8AC3E}">
        <p14:creationId xmlns:p14="http://schemas.microsoft.com/office/powerpoint/2010/main" val="2600951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A94B8-3B40-BB7F-159C-3DE70D6DED29}"/>
              </a:ext>
            </a:extLst>
          </p:cNvPr>
          <p:cNvSpPr>
            <a:spLocks noGrp="1"/>
          </p:cNvSpPr>
          <p:nvPr>
            <p:ph type="title"/>
          </p:nvPr>
        </p:nvSpPr>
        <p:spPr/>
        <p:txBody>
          <a:bodyPr/>
          <a:lstStyle/>
          <a:p>
            <a:r>
              <a:rPr lang="en-US" dirty="0"/>
              <a:t>Class Reflection Continued</a:t>
            </a:r>
          </a:p>
        </p:txBody>
      </p:sp>
      <p:sp>
        <p:nvSpPr>
          <p:cNvPr id="3" name="Content Placeholder 2">
            <a:extLst>
              <a:ext uri="{FF2B5EF4-FFF2-40B4-BE49-F238E27FC236}">
                <a16:creationId xmlns:a16="http://schemas.microsoft.com/office/drawing/2014/main" id="{377B1DC5-C34C-15DD-FC9A-8FE6ED13AB28}"/>
              </a:ext>
            </a:extLst>
          </p:cNvPr>
          <p:cNvSpPr>
            <a:spLocks noGrp="1"/>
          </p:cNvSpPr>
          <p:nvPr>
            <p:ph idx="1"/>
          </p:nvPr>
        </p:nvSpPr>
        <p:spPr/>
        <p:txBody>
          <a:bodyPr/>
          <a:lstStyle/>
          <a:p>
            <a:pPr marL="457200" fontAlgn="base">
              <a:spcBef>
                <a:spcPts val="0"/>
              </a:spcBef>
              <a:buFont typeface="+mj-lt"/>
              <a:buAutoNum type="arabicPeriod"/>
            </a:pPr>
            <a:r>
              <a:rPr lang="en-US" b="1" dirty="0"/>
              <a:t>Reflection: </a:t>
            </a:r>
            <a:r>
              <a:rPr lang="en-US" dirty="0"/>
              <a:t>What was the most challenging part of solving the 8 Queens problem for you, and how did you overcome it? What did you learn from this activity about problem-solving and strategy?</a:t>
            </a:r>
          </a:p>
          <a:p>
            <a:pPr marL="457200" fontAlgn="base">
              <a:spcBef>
                <a:spcPts val="0"/>
              </a:spcBef>
              <a:buFont typeface="+mj-lt"/>
              <a:buAutoNum type="arabicPeriod"/>
            </a:pPr>
            <a:r>
              <a:rPr lang="en-US" b="1" dirty="0"/>
              <a:t>Learning Experience: </a:t>
            </a:r>
            <a:r>
              <a:rPr lang="en-US" dirty="0"/>
              <a:t>How did working on the 8 Queens problem change the way you think about puzzles and challenges? Did it help you develop any new skills or approaches that you can use in other areas?</a:t>
            </a:r>
          </a:p>
          <a:p>
            <a:pPr marL="457200" fontAlgn="base">
              <a:spcBef>
                <a:spcPts val="0"/>
              </a:spcBef>
              <a:buFont typeface="+mj-lt"/>
              <a:buAutoNum type="arabicPeriod"/>
            </a:pPr>
            <a:r>
              <a:rPr lang="en-US" b="1" dirty="0"/>
              <a:t>Teamwork and Collaboration: </a:t>
            </a:r>
            <a:r>
              <a:rPr lang="en-US" dirty="0"/>
              <a:t>If you worked on this problem in pairs or groups, how did collaborating with others affect your approach to finding solutions? What did you learn from your peers, and how did working together impact the overall process?</a:t>
            </a:r>
          </a:p>
          <a:p>
            <a:endParaRPr lang="en-US" dirty="0"/>
          </a:p>
          <a:p>
            <a:endParaRPr lang="en-US" dirty="0"/>
          </a:p>
        </p:txBody>
      </p:sp>
    </p:spTree>
    <p:extLst>
      <p:ext uri="{BB962C8B-B14F-4D97-AF65-F5344CB8AC3E}">
        <p14:creationId xmlns:p14="http://schemas.microsoft.com/office/powerpoint/2010/main" val="20066613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B389A0-7949-9B09-2C78-A9A0723903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05F661-7270-8535-2B83-AC490C9735D8}"/>
              </a:ext>
            </a:extLst>
          </p:cNvPr>
          <p:cNvSpPr>
            <a:spLocks noGrp="1"/>
          </p:cNvSpPr>
          <p:nvPr>
            <p:ph type="title"/>
          </p:nvPr>
        </p:nvSpPr>
        <p:spPr>
          <a:xfrm>
            <a:off x="731520" y="2596896"/>
            <a:ext cx="8933688" cy="3566160"/>
          </a:xfrm>
        </p:spPr>
        <p:txBody>
          <a:bodyPr anchor="b">
            <a:normAutofit/>
          </a:bodyPr>
          <a:lstStyle/>
          <a:p>
            <a:pPr>
              <a:lnSpc>
                <a:spcPct val="100000"/>
              </a:lnSpc>
            </a:pPr>
            <a:r>
              <a:rPr lang="en-US" sz="4200" dirty="0"/>
              <a:t>Day 2</a:t>
            </a:r>
            <a:br>
              <a:rPr lang="en-US" sz="4200" dirty="0"/>
            </a:br>
            <a:br>
              <a:rPr lang="en-US" sz="4200" dirty="0"/>
            </a:br>
            <a:r>
              <a:rPr lang="en-US" sz="4200" dirty="0"/>
              <a:t>How algorithms Solve problems</a:t>
            </a:r>
          </a:p>
        </p:txBody>
      </p:sp>
    </p:spTree>
    <p:extLst>
      <p:ext uri="{BB962C8B-B14F-4D97-AF65-F5344CB8AC3E}">
        <p14:creationId xmlns:p14="http://schemas.microsoft.com/office/powerpoint/2010/main" val="1245920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BA2CC7-CF43-59EA-FDF5-8164F85ACD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70509F-64C4-6856-8EDA-421F8E5D36E3}"/>
              </a:ext>
            </a:extLst>
          </p:cNvPr>
          <p:cNvSpPr>
            <a:spLocks noGrp="1"/>
          </p:cNvSpPr>
          <p:nvPr>
            <p:ph type="title"/>
          </p:nvPr>
        </p:nvSpPr>
        <p:spPr>
          <a:xfrm>
            <a:off x="731520" y="1179576"/>
            <a:ext cx="9994392" cy="1728216"/>
          </a:xfrm>
        </p:spPr>
        <p:txBody>
          <a:bodyPr anchor="b">
            <a:normAutofit/>
          </a:bodyPr>
          <a:lstStyle/>
          <a:p>
            <a:r>
              <a:rPr lang="en-US" dirty="0"/>
              <a:t>Warm-up Question</a:t>
            </a:r>
          </a:p>
        </p:txBody>
      </p:sp>
      <p:sp>
        <p:nvSpPr>
          <p:cNvPr id="3" name="Content Placeholder 2">
            <a:extLst>
              <a:ext uri="{FF2B5EF4-FFF2-40B4-BE49-F238E27FC236}">
                <a16:creationId xmlns:a16="http://schemas.microsoft.com/office/drawing/2014/main" id="{B75CAD92-4C77-CB0B-5A56-982D751C7BF6}"/>
              </a:ext>
            </a:extLst>
          </p:cNvPr>
          <p:cNvSpPr>
            <a:spLocks noGrp="1"/>
          </p:cNvSpPr>
          <p:nvPr>
            <p:ph sz="quarter" idx="14"/>
            <p:extLst>
              <p:ext uri="{E7BDC344-281C-4309-B0C6-D0EE65EED2A8}">
                <p202:designPr xmlns:p202="http://schemas.microsoft.com/office/powerpoint/2020/02/main">
                  <p202:designTagLst>
                    <p202:designTag name="ARCH:1:CLS" val="BulletedText"/>
                  </p202:designTagLst>
                </p202:designPr>
              </p:ext>
            </p:extLst>
          </p:nvPr>
        </p:nvSpPr>
        <p:spPr>
          <a:xfrm>
            <a:off x="731519" y="3931920"/>
            <a:ext cx="10371910" cy="1806728"/>
          </a:xfrm>
        </p:spPr>
        <p:txBody>
          <a:bodyPr>
            <a:noAutofit/>
          </a:bodyPr>
          <a:lstStyle/>
          <a:p>
            <a:pPr marL="0" indent="0">
              <a:buNone/>
            </a:pPr>
            <a:r>
              <a:rPr lang="en-US" sz="3600" dirty="0"/>
              <a:t>Think back to a large problem you have had recently. How did you solve it? Did you get help? </a:t>
            </a:r>
          </a:p>
        </p:txBody>
      </p:sp>
    </p:spTree>
    <p:extLst>
      <p:ext uri="{BB962C8B-B14F-4D97-AF65-F5344CB8AC3E}">
        <p14:creationId xmlns:p14="http://schemas.microsoft.com/office/powerpoint/2010/main" val="23190487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1B3B2-5038-66DE-0911-792BB033E413}"/>
              </a:ext>
            </a:extLst>
          </p:cNvPr>
          <p:cNvSpPr>
            <a:spLocks noGrp="1"/>
          </p:cNvSpPr>
          <p:nvPr>
            <p:ph type="title"/>
          </p:nvPr>
        </p:nvSpPr>
        <p:spPr>
          <a:xfrm>
            <a:off x="1033272" y="347472"/>
            <a:ext cx="9875520" cy="1033272"/>
          </a:xfrm>
        </p:spPr>
        <p:txBody>
          <a:bodyPr anchor="ctr">
            <a:normAutofit/>
          </a:bodyPr>
          <a:lstStyle/>
          <a:p>
            <a:r>
              <a:rPr lang="en-US" dirty="0"/>
              <a:t>How to Solve a Rubik’s Cube</a:t>
            </a:r>
          </a:p>
        </p:txBody>
      </p:sp>
      <p:pic>
        <p:nvPicPr>
          <p:cNvPr id="5" name="Online Media 4" descr="How to Solve a Rubik's Cube [Best Method 2026]">
            <a:hlinkClick r:id="" action="ppaction://media"/>
            <a:extLst>
              <a:ext uri="{FF2B5EF4-FFF2-40B4-BE49-F238E27FC236}">
                <a16:creationId xmlns:a16="http://schemas.microsoft.com/office/drawing/2014/main" id="{238D3AAD-F20B-C20D-2E84-2E7750F33C7B}"/>
              </a:ext>
            </a:extLst>
          </p:cNvPr>
          <p:cNvPicPr>
            <a:picLocks noRot="1" noChangeAspect="1"/>
          </p:cNvPicPr>
          <p:nvPr>
            <a:videoFile r:link="rId1"/>
          </p:nvPr>
        </p:nvPicPr>
        <p:blipFill>
          <a:blip r:embed="rId3"/>
          <a:stretch>
            <a:fillRect/>
          </a:stretch>
        </p:blipFill>
        <p:spPr>
          <a:xfrm>
            <a:off x="2371366" y="2203703"/>
            <a:ext cx="7199332" cy="4067623"/>
          </a:xfrm>
          <a:prstGeom prst="rect">
            <a:avLst/>
          </a:prstGeom>
          <a:noFill/>
        </p:spPr>
      </p:pic>
    </p:spTree>
    <p:extLst>
      <p:ext uri="{BB962C8B-B14F-4D97-AF65-F5344CB8AC3E}">
        <p14:creationId xmlns:p14="http://schemas.microsoft.com/office/powerpoint/2010/main" val="2795390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CDC97-21E7-C10C-7C0D-B9F42AAC10DA}"/>
              </a:ext>
            </a:extLst>
          </p:cNvPr>
          <p:cNvSpPr>
            <a:spLocks noGrp="1"/>
          </p:cNvSpPr>
          <p:nvPr>
            <p:ph type="title"/>
          </p:nvPr>
        </p:nvSpPr>
        <p:spPr/>
        <p:txBody>
          <a:bodyPr/>
          <a:lstStyle/>
          <a:p>
            <a:r>
              <a:rPr lang="en-US" dirty="0"/>
              <a:t>Bubble Sort: Put in Number Order</a:t>
            </a:r>
          </a:p>
        </p:txBody>
      </p:sp>
      <p:sp>
        <p:nvSpPr>
          <p:cNvPr id="3" name="Content Placeholder 2">
            <a:extLst>
              <a:ext uri="{FF2B5EF4-FFF2-40B4-BE49-F238E27FC236}">
                <a16:creationId xmlns:a16="http://schemas.microsoft.com/office/drawing/2014/main" id="{6E2FD0F1-47F0-4A9D-9A74-B18B87DAE04C}"/>
              </a:ext>
            </a:extLst>
          </p:cNvPr>
          <p:cNvSpPr>
            <a:spLocks noGrp="1"/>
          </p:cNvSpPr>
          <p:nvPr>
            <p:ph idx="1"/>
          </p:nvPr>
        </p:nvSpPr>
        <p:spPr/>
        <p:txBody>
          <a:bodyPr>
            <a:normAutofit lnSpcReduction="10000"/>
          </a:bodyPr>
          <a:lstStyle/>
          <a:p>
            <a:pPr>
              <a:buFont typeface="+mj-lt"/>
              <a:buAutoNum type="arabicPeriod"/>
            </a:pPr>
            <a:r>
              <a:rPr lang="en-US" dirty="0"/>
              <a:t>Place all cards face down</a:t>
            </a:r>
          </a:p>
          <a:p>
            <a:pPr>
              <a:buFont typeface="+mj-lt"/>
              <a:buAutoNum type="arabicPeriod"/>
            </a:pPr>
            <a:r>
              <a:rPr lang="en-US" dirty="0"/>
              <a:t>Flip first 2 cards over...move the lower number to the left</a:t>
            </a:r>
          </a:p>
          <a:p>
            <a:pPr>
              <a:buFont typeface="+mj-lt"/>
              <a:buAutoNum type="arabicPeriod"/>
            </a:pPr>
            <a:r>
              <a:rPr lang="en-US" dirty="0"/>
              <a:t>Flip both cards back face down</a:t>
            </a:r>
          </a:p>
          <a:p>
            <a:pPr>
              <a:buFont typeface="+mj-lt"/>
              <a:buAutoNum type="arabicPeriod"/>
            </a:pPr>
            <a:r>
              <a:rPr lang="en-US" dirty="0"/>
              <a:t>Now flip cards 2 and 3 over…move the lower number to the left</a:t>
            </a:r>
          </a:p>
          <a:p>
            <a:pPr>
              <a:buFont typeface="+mj-lt"/>
              <a:buAutoNum type="arabicPeriod"/>
            </a:pPr>
            <a:r>
              <a:rPr lang="en-US" dirty="0"/>
              <a:t>Flip both cards back face down</a:t>
            </a:r>
          </a:p>
          <a:p>
            <a:pPr>
              <a:buFont typeface="+mj-lt"/>
              <a:buAutoNum type="arabicPeriod"/>
            </a:pPr>
            <a:r>
              <a:rPr lang="en-US" dirty="0"/>
              <a:t>Now flip cards 3 and 4 over</a:t>
            </a:r>
          </a:p>
          <a:p>
            <a:pPr>
              <a:buFont typeface="+mj-lt"/>
              <a:buAutoNum type="arabicPeriod"/>
            </a:pPr>
            <a:r>
              <a:rPr lang="en-US" dirty="0"/>
              <a:t>Flip both cards back face down</a:t>
            </a:r>
          </a:p>
          <a:p>
            <a:pPr>
              <a:buFont typeface="+mj-lt"/>
              <a:buAutoNum type="arabicPeriod"/>
            </a:pPr>
            <a:r>
              <a:rPr lang="en-US" dirty="0"/>
              <a:t>Now repeat.  Start from the step 1 with flipping over cards 1 and 2.</a:t>
            </a:r>
          </a:p>
          <a:p>
            <a:pPr>
              <a:buFont typeface="+mj-lt"/>
              <a:buAutoNum type="arabicPeriod"/>
            </a:pPr>
            <a:r>
              <a:rPr lang="en-US" dirty="0"/>
              <a:t>Repeat this process until the cards are in number order.   </a:t>
            </a:r>
          </a:p>
          <a:p>
            <a:endParaRPr lang="en-US" dirty="0"/>
          </a:p>
        </p:txBody>
      </p:sp>
    </p:spTree>
    <p:extLst>
      <p:ext uri="{BB962C8B-B14F-4D97-AF65-F5344CB8AC3E}">
        <p14:creationId xmlns:p14="http://schemas.microsoft.com/office/powerpoint/2010/main" val="27655905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857484-A57E-69A6-D248-9FD50A93E7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83DE30-92F1-95B6-246C-B6D1DF10A283}"/>
              </a:ext>
            </a:extLst>
          </p:cNvPr>
          <p:cNvSpPr>
            <a:spLocks noGrp="1"/>
          </p:cNvSpPr>
          <p:nvPr>
            <p:ph type="title"/>
          </p:nvPr>
        </p:nvSpPr>
        <p:spPr/>
        <p:txBody>
          <a:bodyPr/>
          <a:lstStyle/>
          <a:p>
            <a:r>
              <a:rPr lang="en-US" dirty="0"/>
              <a:t>Bubble Sort: Take the Larger Number with You</a:t>
            </a:r>
          </a:p>
        </p:txBody>
      </p:sp>
      <p:sp>
        <p:nvSpPr>
          <p:cNvPr id="3" name="Content Placeholder 2">
            <a:extLst>
              <a:ext uri="{FF2B5EF4-FFF2-40B4-BE49-F238E27FC236}">
                <a16:creationId xmlns:a16="http://schemas.microsoft.com/office/drawing/2014/main" id="{B2C188B3-5DC1-3A25-0179-F7E3F1F28653}"/>
              </a:ext>
            </a:extLst>
          </p:cNvPr>
          <p:cNvSpPr>
            <a:spLocks noGrp="1"/>
          </p:cNvSpPr>
          <p:nvPr>
            <p:ph idx="1"/>
          </p:nvPr>
        </p:nvSpPr>
        <p:spPr/>
        <p:txBody>
          <a:bodyPr>
            <a:normAutofit lnSpcReduction="10000"/>
          </a:bodyPr>
          <a:lstStyle/>
          <a:p>
            <a:pPr>
              <a:buFont typeface="+mj-lt"/>
              <a:buAutoNum type="arabicPeriod"/>
            </a:pPr>
            <a:r>
              <a:rPr lang="en-US" dirty="0"/>
              <a:t>Place all cards face down</a:t>
            </a:r>
          </a:p>
          <a:p>
            <a:pPr>
              <a:buFont typeface="+mj-lt"/>
              <a:buAutoNum type="arabicPeriod"/>
            </a:pPr>
            <a:r>
              <a:rPr lang="en-US" dirty="0"/>
              <a:t>Flip first 2 cards over...move the lower number to the left</a:t>
            </a:r>
          </a:p>
          <a:p>
            <a:pPr>
              <a:buFont typeface="+mj-lt"/>
              <a:buAutoNum type="arabicPeriod"/>
            </a:pPr>
            <a:r>
              <a:rPr lang="en-US" dirty="0"/>
              <a:t>Flip over the smaller number and take the larger number with you (leave face up)</a:t>
            </a:r>
          </a:p>
          <a:p>
            <a:pPr>
              <a:buFont typeface="+mj-lt"/>
              <a:buAutoNum type="arabicPeriod"/>
            </a:pPr>
            <a:r>
              <a:rPr lang="en-US" dirty="0"/>
              <a:t>Now flip cards 3 over…move the lower number to the left</a:t>
            </a:r>
          </a:p>
          <a:p>
            <a:pPr>
              <a:buFont typeface="+mj-lt"/>
              <a:buAutoNum type="arabicPeriod"/>
            </a:pPr>
            <a:r>
              <a:rPr lang="en-US" dirty="0"/>
              <a:t>Flip over the smaller number and take the larger number with you (leave face up)</a:t>
            </a:r>
          </a:p>
          <a:p>
            <a:pPr>
              <a:buFont typeface="+mj-lt"/>
              <a:buAutoNum type="arabicPeriod"/>
            </a:pPr>
            <a:r>
              <a:rPr lang="en-US" dirty="0"/>
              <a:t>Now flip card 4 over… move the lower number to the left</a:t>
            </a:r>
          </a:p>
          <a:p>
            <a:pPr>
              <a:buFont typeface="+mj-lt"/>
              <a:buAutoNum type="arabicPeriod"/>
            </a:pPr>
            <a:r>
              <a:rPr lang="en-US" dirty="0"/>
              <a:t>Flip over the smaller number and take the larger number with you (leave face up)</a:t>
            </a:r>
          </a:p>
          <a:p>
            <a:pPr>
              <a:buFont typeface="+mj-lt"/>
              <a:buAutoNum type="arabicPeriod"/>
            </a:pPr>
            <a:r>
              <a:rPr lang="en-US" dirty="0"/>
              <a:t>Now repeat.  Start from the step 1 with flipping over cards 1 and 2.</a:t>
            </a:r>
          </a:p>
          <a:p>
            <a:pPr>
              <a:buFont typeface="+mj-lt"/>
              <a:buAutoNum type="arabicPeriod"/>
            </a:pPr>
            <a:r>
              <a:rPr lang="en-US" dirty="0"/>
              <a:t>Repeat this process until the cards are in number order.   </a:t>
            </a:r>
          </a:p>
          <a:p>
            <a:endParaRPr lang="en-US" dirty="0"/>
          </a:p>
        </p:txBody>
      </p:sp>
    </p:spTree>
    <p:extLst>
      <p:ext uri="{BB962C8B-B14F-4D97-AF65-F5344CB8AC3E}">
        <p14:creationId xmlns:p14="http://schemas.microsoft.com/office/powerpoint/2010/main" val="22369331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E7AD28-34C1-4B93-AB8C-F803C90C56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3B93CE-BA7F-B3D2-0B46-158CA0B44AC5}"/>
              </a:ext>
            </a:extLst>
          </p:cNvPr>
          <p:cNvSpPr>
            <a:spLocks noGrp="1"/>
          </p:cNvSpPr>
          <p:nvPr>
            <p:ph type="title"/>
          </p:nvPr>
        </p:nvSpPr>
        <p:spPr>
          <a:xfrm>
            <a:off x="731520" y="2596896"/>
            <a:ext cx="8933688" cy="3566160"/>
          </a:xfrm>
        </p:spPr>
        <p:txBody>
          <a:bodyPr anchor="b">
            <a:normAutofit/>
          </a:bodyPr>
          <a:lstStyle/>
          <a:p>
            <a:pPr>
              <a:lnSpc>
                <a:spcPct val="100000"/>
              </a:lnSpc>
            </a:pPr>
            <a:r>
              <a:rPr lang="en-US" sz="4200" dirty="0"/>
              <a:t>Day 3</a:t>
            </a:r>
            <a:br>
              <a:rPr lang="en-US" sz="4200" dirty="0"/>
            </a:br>
            <a:br>
              <a:rPr lang="en-US" sz="4200" dirty="0"/>
            </a:br>
            <a:r>
              <a:rPr lang="en-US" sz="4200" dirty="0"/>
              <a:t>How Computers process information</a:t>
            </a:r>
          </a:p>
        </p:txBody>
      </p:sp>
    </p:spTree>
    <p:extLst>
      <p:ext uri="{BB962C8B-B14F-4D97-AF65-F5344CB8AC3E}">
        <p14:creationId xmlns:p14="http://schemas.microsoft.com/office/powerpoint/2010/main" val="30113110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BA8C4-F942-A0BF-0CD2-F97F671EC5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18FF21-BD6B-34A3-CD2C-11E2BDF31C5A}"/>
              </a:ext>
            </a:extLst>
          </p:cNvPr>
          <p:cNvSpPr>
            <a:spLocks noGrp="1"/>
          </p:cNvSpPr>
          <p:nvPr>
            <p:ph type="title"/>
          </p:nvPr>
        </p:nvSpPr>
        <p:spPr>
          <a:xfrm>
            <a:off x="731520" y="1736581"/>
            <a:ext cx="3595634" cy="574540"/>
          </a:xfrm>
        </p:spPr>
        <p:txBody>
          <a:bodyPr vert="horz" lIns="91440" tIns="45720" rIns="91440" bIns="45720" rtlCol="0" anchor="t">
            <a:normAutofit/>
          </a:bodyPr>
          <a:lstStyle/>
          <a:p>
            <a:r>
              <a:rPr lang="en-US" b="1" kern="1200" dirty="0">
                <a:latin typeface="+mj-lt"/>
                <a:ea typeface="+mj-ea"/>
                <a:cs typeface="+mj-cs"/>
              </a:rPr>
              <a:t>Warm-up</a:t>
            </a:r>
          </a:p>
        </p:txBody>
      </p:sp>
      <p:sp>
        <p:nvSpPr>
          <p:cNvPr id="3" name="Content Placeholder 2">
            <a:extLst>
              <a:ext uri="{FF2B5EF4-FFF2-40B4-BE49-F238E27FC236}">
                <a16:creationId xmlns:a16="http://schemas.microsoft.com/office/drawing/2014/main" id="{5E9BC969-11EA-9985-17AC-44DE45DCE6FA}"/>
              </a:ext>
            </a:extLst>
          </p:cNvPr>
          <p:cNvSpPr>
            <a:spLocks noGrp="1"/>
          </p:cNvSpPr>
          <p:nvPr>
            <p:ph type="body" sz="half" idx="2"/>
            <p:extLst>
              <p:ext uri="{E7BDC344-281C-4309-B0C6-D0EE65EED2A8}">
                <p202:designPr xmlns:p202="http://schemas.microsoft.com/office/powerpoint/2020/02/main">
                  <p202:designTagLst>
                    <p202:designTag name="ARCH:1:CLS" val="BulletedText"/>
                  </p202:designTagLst>
                </p202:designPr>
              </p:ext>
            </p:extLst>
          </p:nvPr>
        </p:nvSpPr>
        <p:spPr>
          <a:xfrm>
            <a:off x="731520" y="2311121"/>
            <a:ext cx="3309608" cy="3993263"/>
          </a:xfrm>
        </p:spPr>
        <p:txBody>
          <a:bodyPr vert="horz" lIns="91440" tIns="45720" rIns="91440" bIns="45720" rtlCol="0" anchor="t">
            <a:normAutofit/>
          </a:bodyPr>
          <a:lstStyle/>
          <a:p>
            <a:r>
              <a:rPr lang="en-US" sz="2400" dirty="0"/>
              <a:t>Your class is planning a school event like a talent show. How could the four Computational Thinking skills help organize the work?</a:t>
            </a:r>
          </a:p>
        </p:txBody>
      </p:sp>
      <p:graphicFrame>
        <p:nvGraphicFramePr>
          <p:cNvPr id="6" name="Content Placeholder 5" descr="Definitions for the terms, computer science, computational, thinking, decomposition, pattern, recognition, algorithm, and abstraction.">
            <a:extLst>
              <a:ext uri="{FF2B5EF4-FFF2-40B4-BE49-F238E27FC236}">
                <a16:creationId xmlns:a16="http://schemas.microsoft.com/office/drawing/2014/main" id="{126E99F2-B95E-9615-7F23-31E263BBC368}"/>
              </a:ext>
            </a:extLst>
          </p:cNvPr>
          <p:cNvGraphicFramePr/>
          <p:nvPr>
            <p:extLst>
              <p:ext uri="{D42A27DB-BD31-4B8C-83A1-F6EECF244321}">
                <p14:modId xmlns:p14="http://schemas.microsoft.com/office/powerpoint/2010/main" val="3730489502"/>
              </p:ext>
            </p:extLst>
          </p:nvPr>
        </p:nvGraphicFramePr>
        <p:xfrm>
          <a:off x="5136995" y="553616"/>
          <a:ext cx="6439309" cy="57525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193318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descr="A figure depicting multiple routes that can be travelled for the purposes of the traveling salesman activity.">
            <a:extLst>
              <a:ext uri="{FF2B5EF4-FFF2-40B4-BE49-F238E27FC236}">
                <a16:creationId xmlns:a16="http://schemas.microsoft.com/office/drawing/2014/main" id="{44023F6E-D520-C4F6-1E03-3F75E6F2B51D}"/>
              </a:ext>
            </a:extLst>
          </p:cNvPr>
          <p:cNvGraphicFramePr>
            <a:graphicFrameLocks noChangeAspect="1"/>
          </p:cNvGraphicFramePr>
          <p:nvPr>
            <p:extLst>
              <p:ext uri="{D42A27DB-BD31-4B8C-83A1-F6EECF244321}">
                <p14:modId xmlns:p14="http://schemas.microsoft.com/office/powerpoint/2010/main" val="3471471967"/>
              </p:ext>
            </p:extLst>
          </p:nvPr>
        </p:nvGraphicFramePr>
        <p:xfrm>
          <a:off x="6804561" y="347472"/>
          <a:ext cx="5045093" cy="5915115"/>
        </p:xfrm>
        <a:graphic>
          <a:graphicData uri="http://schemas.openxmlformats.org/presentationml/2006/ole">
            <mc:AlternateContent xmlns:mc="http://schemas.openxmlformats.org/markup-compatibility/2006">
              <mc:Choice xmlns:v="urn:schemas-microsoft-com:vml" Requires="v">
                <p:oleObj name="Document" r:id="rId3" imgW="6845300" imgH="8026400" progId="Word.Document.12">
                  <p:embed/>
                </p:oleObj>
              </mc:Choice>
              <mc:Fallback>
                <p:oleObj name="Document" r:id="rId3" imgW="6845300" imgH="8026400" progId="Word.Document.12">
                  <p:embed/>
                  <p:pic>
                    <p:nvPicPr>
                      <p:cNvPr id="0" name=""/>
                      <p:cNvPicPr/>
                      <p:nvPr/>
                    </p:nvPicPr>
                    <p:blipFill>
                      <a:blip r:embed="rId4"/>
                      <a:stretch>
                        <a:fillRect/>
                      </a:stretch>
                    </p:blipFill>
                    <p:spPr>
                      <a:xfrm>
                        <a:off x="6804561" y="347472"/>
                        <a:ext cx="5045093" cy="5915115"/>
                      </a:xfrm>
                      <a:prstGeom prst="rect">
                        <a:avLst/>
                      </a:prstGeom>
                    </p:spPr>
                  </p:pic>
                </p:oleObj>
              </mc:Fallback>
            </mc:AlternateContent>
          </a:graphicData>
        </a:graphic>
      </p:graphicFrame>
      <p:pic>
        <p:nvPicPr>
          <p:cNvPr id="5" name="Picture 4">
            <a:extLst>
              <a:ext uri="{FF2B5EF4-FFF2-40B4-BE49-F238E27FC236}">
                <a16:creationId xmlns:a16="http://schemas.microsoft.com/office/drawing/2014/main" id="{051AE390-D0A0-41EF-4DDC-041EBE235E5F}"/>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2340900" y="3305029"/>
            <a:ext cx="2467264" cy="2467264"/>
          </a:xfrm>
          <a:prstGeom prst="rect">
            <a:avLst/>
          </a:prstGeom>
        </p:spPr>
      </p:pic>
      <p:sp>
        <p:nvSpPr>
          <p:cNvPr id="2" name="Title 1">
            <a:extLst>
              <a:ext uri="{FF2B5EF4-FFF2-40B4-BE49-F238E27FC236}">
                <a16:creationId xmlns:a16="http://schemas.microsoft.com/office/drawing/2014/main" id="{E0A0FF2F-D008-D8DF-2D22-3CB419191560}"/>
              </a:ext>
            </a:extLst>
          </p:cNvPr>
          <p:cNvSpPr>
            <a:spLocks noGrp="1"/>
          </p:cNvSpPr>
          <p:nvPr>
            <p:ph type="title"/>
          </p:nvPr>
        </p:nvSpPr>
        <p:spPr/>
        <p:txBody>
          <a:bodyPr/>
          <a:lstStyle/>
          <a:p>
            <a:r>
              <a:rPr lang="en-US" dirty="0"/>
              <a:t>Activity: The Traveling Salesman</a:t>
            </a:r>
          </a:p>
        </p:txBody>
      </p:sp>
      <p:sp>
        <p:nvSpPr>
          <p:cNvPr id="3" name="Content Placeholder 2">
            <a:extLst>
              <a:ext uri="{FF2B5EF4-FFF2-40B4-BE49-F238E27FC236}">
                <a16:creationId xmlns:a16="http://schemas.microsoft.com/office/drawing/2014/main" id="{EDA94674-B531-2A6A-6FDC-43632B4E8A13}"/>
              </a:ext>
            </a:extLst>
          </p:cNvPr>
          <p:cNvSpPr>
            <a:spLocks noGrp="1"/>
          </p:cNvSpPr>
          <p:nvPr>
            <p:ph idx="1"/>
          </p:nvPr>
        </p:nvSpPr>
        <p:spPr>
          <a:xfrm>
            <a:off x="938270" y="1673669"/>
            <a:ext cx="5272525" cy="1164534"/>
          </a:xfrm>
        </p:spPr>
        <p:txBody>
          <a:bodyPr>
            <a:normAutofit fontScale="92500"/>
          </a:bodyPr>
          <a:lstStyle/>
          <a:p>
            <a:r>
              <a:rPr lang="en-US" sz="2400" dirty="0"/>
              <a:t>What is the longest path you can find?</a:t>
            </a:r>
          </a:p>
          <a:p>
            <a:r>
              <a:rPr lang="en-US" sz="2400" dirty="0"/>
              <a:t>What is the shortest path you can find?</a:t>
            </a:r>
          </a:p>
        </p:txBody>
      </p:sp>
    </p:spTree>
    <p:extLst>
      <p:ext uri="{BB962C8B-B14F-4D97-AF65-F5344CB8AC3E}">
        <p14:creationId xmlns:p14="http://schemas.microsoft.com/office/powerpoint/2010/main" val="1417361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496476-AF98-2679-CF98-73E5B15A34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662150-C4CA-F48E-D35B-C033DB45614B}"/>
              </a:ext>
            </a:extLst>
          </p:cNvPr>
          <p:cNvSpPr>
            <a:spLocks noGrp="1"/>
          </p:cNvSpPr>
          <p:nvPr>
            <p:ph type="ctrTitle"/>
          </p:nvPr>
        </p:nvSpPr>
        <p:spPr>
          <a:xfrm>
            <a:off x="731520" y="585216"/>
            <a:ext cx="6858000" cy="3200400"/>
          </a:xfrm>
        </p:spPr>
        <p:txBody>
          <a:bodyPr anchor="b">
            <a:normAutofit/>
          </a:bodyPr>
          <a:lstStyle/>
          <a:p>
            <a:r>
              <a:rPr lang="en-US" dirty="0"/>
              <a:t>Wrap-up Riddle!</a:t>
            </a:r>
          </a:p>
        </p:txBody>
      </p:sp>
      <p:sp>
        <p:nvSpPr>
          <p:cNvPr id="3" name="Content Placeholder 2">
            <a:extLst>
              <a:ext uri="{FF2B5EF4-FFF2-40B4-BE49-F238E27FC236}">
                <a16:creationId xmlns:a16="http://schemas.microsoft.com/office/drawing/2014/main" id="{5EB9C682-36D3-1AF5-15A5-F742E6272EAC}"/>
              </a:ext>
            </a:extLst>
          </p:cNvPr>
          <p:cNvSpPr>
            <a:spLocks noGrp="1"/>
          </p:cNvSpPr>
          <p:nvPr>
            <p:ph type="subTitle" idx="1"/>
            <p:extLst>
              <p:ext uri="{E7BDC344-281C-4309-B0C6-D0EE65EED2A8}">
                <p202:designPr xmlns:p202="http://schemas.microsoft.com/office/powerpoint/2020/02/main">
                  <p202:designTagLst>
                    <p202:designTag name="ARCH:1:CLS" val="BulletedText"/>
                  </p202:designTagLst>
                </p202:designPr>
              </p:ext>
            </p:extLst>
          </p:nvPr>
        </p:nvSpPr>
        <p:spPr>
          <a:xfrm>
            <a:off x="731520" y="4965192"/>
            <a:ext cx="8626236" cy="1490472"/>
          </a:xfrm>
        </p:spPr>
        <p:txBody>
          <a:bodyPr anchor="ctr">
            <a:noAutofit/>
          </a:bodyPr>
          <a:lstStyle/>
          <a:p>
            <a:r>
              <a:rPr lang="en-US" sz="2800" dirty="0"/>
              <a:t>I am the brains of the devices you use every day, handling tasks in an organized way. What am I? </a:t>
            </a:r>
          </a:p>
        </p:txBody>
      </p:sp>
    </p:spTree>
    <p:extLst>
      <p:ext uri="{BB962C8B-B14F-4D97-AF65-F5344CB8AC3E}">
        <p14:creationId xmlns:p14="http://schemas.microsoft.com/office/powerpoint/2010/main" val="3631115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E0752B-4F12-0911-8122-88E78B2598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DD0B9A-1DBA-FB77-EE91-2C4DD951934E}"/>
              </a:ext>
            </a:extLst>
          </p:cNvPr>
          <p:cNvSpPr>
            <a:spLocks noGrp="1"/>
          </p:cNvSpPr>
          <p:nvPr>
            <p:ph type="title"/>
          </p:nvPr>
        </p:nvSpPr>
        <p:spPr>
          <a:xfrm>
            <a:off x="731520" y="2596896"/>
            <a:ext cx="8933688" cy="3566160"/>
          </a:xfrm>
        </p:spPr>
        <p:txBody>
          <a:bodyPr anchor="b">
            <a:normAutofit/>
          </a:bodyPr>
          <a:lstStyle/>
          <a:p>
            <a:pPr>
              <a:lnSpc>
                <a:spcPct val="100000"/>
              </a:lnSpc>
            </a:pPr>
            <a:r>
              <a:rPr lang="en-US" sz="4200" dirty="0"/>
              <a:t>Day 4</a:t>
            </a:r>
            <a:br>
              <a:rPr lang="en-US" sz="4200" dirty="0"/>
            </a:br>
            <a:br>
              <a:rPr lang="en-US" sz="4200" dirty="0"/>
            </a:br>
            <a:r>
              <a:rPr lang="en-US" sz="4200" dirty="0"/>
              <a:t>gg</a:t>
            </a:r>
          </a:p>
        </p:txBody>
      </p:sp>
    </p:spTree>
    <p:extLst>
      <p:ext uri="{BB962C8B-B14F-4D97-AF65-F5344CB8AC3E}">
        <p14:creationId xmlns:p14="http://schemas.microsoft.com/office/powerpoint/2010/main" val="16570022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991B9A-5DE0-AEF4-EACA-0FED2DE9D6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9E1064-EAF1-B75B-9DAE-D25E18AFB895}"/>
              </a:ext>
            </a:extLst>
          </p:cNvPr>
          <p:cNvSpPr>
            <a:spLocks noGrp="1"/>
          </p:cNvSpPr>
          <p:nvPr>
            <p:ph type="title"/>
          </p:nvPr>
        </p:nvSpPr>
        <p:spPr>
          <a:xfrm>
            <a:off x="731520" y="1179576"/>
            <a:ext cx="9994392" cy="1728216"/>
          </a:xfrm>
        </p:spPr>
        <p:txBody>
          <a:bodyPr anchor="b">
            <a:normAutofit/>
          </a:bodyPr>
          <a:lstStyle/>
          <a:p>
            <a:r>
              <a:rPr lang="en-US" dirty="0"/>
              <a:t>Warm-up Question</a:t>
            </a:r>
          </a:p>
        </p:txBody>
      </p:sp>
      <p:sp>
        <p:nvSpPr>
          <p:cNvPr id="3" name="Content Placeholder 2">
            <a:extLst>
              <a:ext uri="{FF2B5EF4-FFF2-40B4-BE49-F238E27FC236}">
                <a16:creationId xmlns:a16="http://schemas.microsoft.com/office/drawing/2014/main" id="{41053FE1-B815-8A60-85DF-38641B92FE5A}"/>
              </a:ext>
            </a:extLst>
          </p:cNvPr>
          <p:cNvSpPr>
            <a:spLocks noGrp="1"/>
          </p:cNvSpPr>
          <p:nvPr>
            <p:ph sz="quarter" idx="14"/>
            <p:extLst>
              <p:ext uri="{E7BDC344-281C-4309-B0C6-D0EE65EED2A8}">
                <p202:designPr xmlns:p202="http://schemas.microsoft.com/office/powerpoint/2020/02/main">
                  <p202:designTagLst>
                    <p202:designTag name="ARCH:1:CLS" val="BulletedText"/>
                  </p202:designTagLst>
                </p202:designPr>
              </p:ext>
            </p:extLst>
          </p:nvPr>
        </p:nvSpPr>
        <p:spPr>
          <a:xfrm>
            <a:off x="731519" y="3931920"/>
            <a:ext cx="10371910" cy="1806728"/>
          </a:xfrm>
        </p:spPr>
        <p:txBody>
          <a:bodyPr>
            <a:noAutofit/>
          </a:bodyPr>
          <a:lstStyle/>
          <a:p>
            <a:pPr marL="0" indent="0">
              <a:buNone/>
            </a:pPr>
            <a:r>
              <a:rPr lang="en-US" sz="3600" dirty="0"/>
              <a:t>If you wanted a computer to draw a picture or move a character on the screen, what instructions would you need to give it?</a:t>
            </a:r>
          </a:p>
        </p:txBody>
      </p:sp>
    </p:spTree>
    <p:extLst>
      <p:ext uri="{BB962C8B-B14F-4D97-AF65-F5344CB8AC3E}">
        <p14:creationId xmlns:p14="http://schemas.microsoft.com/office/powerpoint/2010/main" val="1999475272"/>
      </p:ext>
    </p:extLst>
  </p:cSld>
  <p:clrMapOvr>
    <a:masterClrMapping/>
  </p:clrMapOvr>
</p:sld>
</file>

<file path=ppt/theme/theme1.xml><?xml version="1.0" encoding="utf-8"?>
<a:theme xmlns:a="http://schemas.openxmlformats.org/drawingml/2006/main" name="GradientRise">
  <a:themeElements>
    <a:clrScheme name="GradientRise">
      <a:dk1>
        <a:sysClr val="windowText" lastClr="000000"/>
      </a:dk1>
      <a:lt1>
        <a:srgbClr val="FFFFFF"/>
      </a:lt1>
      <a:dk2>
        <a:srgbClr val="3C0F3A"/>
      </a:dk2>
      <a:lt2>
        <a:srgbClr val="F1F2F2"/>
      </a:lt2>
      <a:accent1>
        <a:srgbClr val="A6025C"/>
      </a:accent1>
      <a:accent2>
        <a:srgbClr val="92248E"/>
      </a:accent2>
      <a:accent3>
        <a:srgbClr val="DE95C4"/>
      </a:accent3>
      <a:accent4>
        <a:srgbClr val="FE4A00"/>
      </a:accent4>
      <a:accent5>
        <a:srgbClr val="DA002F"/>
      </a:accent5>
      <a:accent6>
        <a:srgbClr val="FF907A"/>
      </a:accent6>
      <a:hlink>
        <a:srgbClr val="CA71E4"/>
      </a:hlink>
      <a:folHlink>
        <a:srgbClr val="E45E49"/>
      </a:folHlink>
    </a:clrScheme>
    <a:fontScheme name="Custom 3">
      <a:majorFont>
        <a:latin typeface="Avenir Next LT Pro"/>
        <a:ea typeface=""/>
        <a:cs typeface=""/>
      </a:majorFont>
      <a:minorFont>
        <a:latin typeface="Avenir Next LT Pr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adientRise" id="{FF74CFCA-15A8-4A19-8791-A4B07AC19AED}" vid="{4F1DA30D-FBF7-47F9-8AB5-ACED5332D3E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C3A25709-5AE3-0344-8F65-2CE57D892E25}">
  <we:reference id="c22bf5f7-55ef-4467-ac55-88a268666587" version="1.0.0.5" store="EXCatalog" storeType="EXCatalog"/>
  <we:alternateReferences>
    <we:reference id="WA200006038" version="1.0.0.5" store="en-US" storeType="OMEX"/>
  </we:alternateReferences>
  <we:properties>
    <we:property name="pptx_export_from_biorender" value="false"/>
  </we:properties>
  <we:bindings/>
  <we:snapshot xmlns:r="http://schemas.openxmlformats.org/officeDocument/2006/relationships"/>
  <we:extLst>
    <a:ext xmlns:a="http://schemas.openxmlformats.org/drawingml/2006/main" uri="{0858819E-0033-43BF-8937-05EC82904868}">
      <we:backgroundApp state="1" runtimeId="Taskpane.Url"/>
    </a:ext>
  </we:extLst>
</we:webextension>
</file>

<file path=docProps/app.xml><?xml version="1.0" encoding="utf-8"?>
<Properties xmlns="http://schemas.openxmlformats.org/officeDocument/2006/extended-properties" xmlns:vt="http://schemas.openxmlformats.org/officeDocument/2006/docPropsVTypes">
  <TotalTime>170</TotalTime>
  <Words>1064</Words>
  <Application>Microsoft Macintosh PowerPoint</Application>
  <PresentationFormat>Widescreen</PresentationFormat>
  <Paragraphs>73</Paragraphs>
  <Slides>22</Slides>
  <Notes>1</Notes>
  <HiddenSlides>0</HiddenSlides>
  <MMClips>2</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22</vt:i4>
      </vt:variant>
    </vt:vector>
  </HeadingPairs>
  <TitlesOfParts>
    <vt:vector size="29" baseType="lpstr">
      <vt:lpstr>Aptos</vt:lpstr>
      <vt:lpstr>Arial</vt:lpstr>
      <vt:lpstr>Avenir Next LT Pro</vt:lpstr>
      <vt:lpstr>Avenir Next LT Pro Light</vt:lpstr>
      <vt:lpstr>Neue Haas Grotesk Text Pro</vt:lpstr>
      <vt:lpstr>GradientRise</vt:lpstr>
      <vt:lpstr>Document</vt:lpstr>
      <vt:lpstr>How Computers Work</vt:lpstr>
      <vt:lpstr>Day 1  Introduction to Computational Thinking</vt:lpstr>
      <vt:lpstr>Warm-up Question</vt:lpstr>
      <vt:lpstr>Activity: Cut the Block Complete handout puzzle sheets 1 and 2</vt:lpstr>
      <vt:lpstr>Activity: Eight Queens on a Chess Board</vt:lpstr>
      <vt:lpstr>Activity: Eight Queens on a Chess Board Hints!</vt:lpstr>
      <vt:lpstr>Is This a Solution?</vt:lpstr>
      <vt:lpstr>Is This a Solution?</vt:lpstr>
      <vt:lpstr>Watch a Computer Solve It</vt:lpstr>
      <vt:lpstr>Class Reflection</vt:lpstr>
      <vt:lpstr>Class Reflection Continued</vt:lpstr>
      <vt:lpstr>Day 2  How algorithms Solve problems</vt:lpstr>
      <vt:lpstr>Warm-up Question</vt:lpstr>
      <vt:lpstr>How to Solve a Rubik’s Cube</vt:lpstr>
      <vt:lpstr>Bubble Sort: Put in Number Order</vt:lpstr>
      <vt:lpstr>Bubble Sort: Take the Larger Number with You</vt:lpstr>
      <vt:lpstr>Day 3  How Computers process information</vt:lpstr>
      <vt:lpstr>Warm-up</vt:lpstr>
      <vt:lpstr>Activity: The Traveling Salesman</vt:lpstr>
      <vt:lpstr>Wrap-up Riddle!</vt:lpstr>
      <vt:lpstr>Day 4  gg</vt:lpstr>
      <vt:lpstr>Warm-up Question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Taylor Clough</dc:creator>
  <cp:lastModifiedBy>Taylor Clough</cp:lastModifiedBy>
  <cp:revision>6</cp:revision>
  <dcterms:created xsi:type="dcterms:W3CDTF">2026-03-16T14:01:15Z</dcterms:created>
  <dcterms:modified xsi:type="dcterms:W3CDTF">2026-03-18T17:11:01Z</dcterms:modified>
</cp:coreProperties>
</file>