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4"/>
  </p:sldMasterIdLst>
  <p:notesMasterIdLst>
    <p:notesMasterId r:id="rId14"/>
  </p:notesMasterIdLst>
  <p:handoutMasterIdLst>
    <p:handoutMasterId r:id="rId15"/>
  </p:handoutMasterIdLst>
  <p:sldIdLst>
    <p:sldId id="334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34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A741EE29-8BA5-3EF2-EE13-0E730BB64DF2}" name="Frances Trees" initials="FT" userId="S::fpt9@cs.rutgers.edu::7b2f859e-1083-4741-a91b-3d9151ee131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71" autoAdjust="0"/>
    <p:restoredTop sz="84967" autoAdjust="0"/>
  </p:normalViewPr>
  <p:slideViewPr>
    <p:cSldViewPr snapToGrid="0">
      <p:cViewPr varScale="1">
        <p:scale>
          <a:sx n="122" d="100"/>
          <a:sy n="122" d="100"/>
        </p:scale>
        <p:origin x="296" y="208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-110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57F569-2C83-1C48-809F-6D039C9DBFCB}" type="doc">
      <dgm:prSet loTypeId="urn:microsoft.com/office/officeart/2005/8/layout/bList2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EB0ED67-3861-7C4E-89D5-3FFB9B99EB0E}">
      <dgm:prSet phldrT="[Text]"/>
      <dgm:spPr/>
      <dgm:t>
        <a:bodyPr/>
        <a:lstStyle/>
        <a:p>
          <a:r>
            <a:rPr lang="en-US" dirty="0"/>
            <a:t>Creative Arts</a:t>
          </a:r>
        </a:p>
      </dgm:t>
    </dgm:pt>
    <dgm:pt modelId="{B75ACAD1-A715-1E40-9202-CB5AF961E867}" type="parTrans" cxnId="{632A0BC3-BF58-BE48-88E4-BE54E3048073}">
      <dgm:prSet/>
      <dgm:spPr/>
      <dgm:t>
        <a:bodyPr/>
        <a:lstStyle/>
        <a:p>
          <a:endParaRPr lang="en-US"/>
        </a:p>
      </dgm:t>
    </dgm:pt>
    <dgm:pt modelId="{E62F88CB-7701-1B4F-8FC7-A12DF36306FA}" type="sibTrans" cxnId="{632A0BC3-BF58-BE48-88E4-BE54E3048073}">
      <dgm:prSet/>
      <dgm:spPr/>
      <dgm:t>
        <a:bodyPr/>
        <a:lstStyle/>
        <a:p>
          <a:endParaRPr lang="en-US"/>
        </a:p>
      </dgm:t>
    </dgm:pt>
    <dgm:pt modelId="{8C4E935B-1531-1D4B-81DB-71E58CB018A8}">
      <dgm:prSet phldrT="[Text]"/>
      <dgm:spPr>
        <a:ln>
          <a:noFill/>
        </a:ln>
      </dgm:spPr>
      <dgm:t>
        <a:bodyPr/>
        <a:lstStyle/>
        <a:p>
          <a:r>
            <a:rPr lang="en-US" dirty="0"/>
            <a:t>Graphic Design</a:t>
          </a:r>
        </a:p>
      </dgm:t>
    </dgm:pt>
    <dgm:pt modelId="{01C74937-69EA-B041-9C6B-572F3272AF89}" type="parTrans" cxnId="{31A3E659-D706-2846-A991-E5F98E74B8D3}">
      <dgm:prSet/>
      <dgm:spPr/>
      <dgm:t>
        <a:bodyPr/>
        <a:lstStyle/>
        <a:p>
          <a:endParaRPr lang="en-US"/>
        </a:p>
      </dgm:t>
    </dgm:pt>
    <dgm:pt modelId="{C20163BF-29AE-4646-BB98-0B1CF53718E7}" type="sibTrans" cxnId="{31A3E659-D706-2846-A991-E5F98E74B8D3}">
      <dgm:prSet/>
      <dgm:spPr/>
      <dgm:t>
        <a:bodyPr/>
        <a:lstStyle/>
        <a:p>
          <a:endParaRPr lang="en-US"/>
        </a:p>
      </dgm:t>
    </dgm:pt>
    <dgm:pt modelId="{27ADB8A4-7B42-A14D-9BD3-BA816D0E9A9A}">
      <dgm:prSet/>
      <dgm:spPr/>
      <dgm:t>
        <a:bodyPr/>
        <a:lstStyle/>
        <a:p>
          <a:r>
            <a:rPr lang="en-US" dirty="0"/>
            <a:t>Music composition</a:t>
          </a:r>
        </a:p>
      </dgm:t>
    </dgm:pt>
    <dgm:pt modelId="{9C758E64-3719-2D4F-81C4-32582931C4C5}" type="parTrans" cxnId="{8460E1FB-F04C-FD43-B138-663E31291951}">
      <dgm:prSet/>
      <dgm:spPr/>
      <dgm:t>
        <a:bodyPr/>
        <a:lstStyle/>
        <a:p>
          <a:endParaRPr lang="en-US"/>
        </a:p>
      </dgm:t>
    </dgm:pt>
    <dgm:pt modelId="{137C85AB-085B-B147-94BF-C93A250C7FAA}" type="sibTrans" cxnId="{8460E1FB-F04C-FD43-B138-663E31291951}">
      <dgm:prSet/>
      <dgm:spPr/>
      <dgm:t>
        <a:bodyPr/>
        <a:lstStyle/>
        <a:p>
          <a:endParaRPr lang="en-US"/>
        </a:p>
      </dgm:t>
    </dgm:pt>
    <dgm:pt modelId="{58432E79-0DAA-1C4C-9A62-042493E8C5E2}">
      <dgm:prSet/>
      <dgm:spPr/>
      <dgm:t>
        <a:bodyPr/>
        <a:lstStyle/>
        <a:p>
          <a:r>
            <a:rPr lang="en-US" dirty="0"/>
            <a:t>Creative writing</a:t>
          </a:r>
        </a:p>
      </dgm:t>
    </dgm:pt>
    <dgm:pt modelId="{2B424C81-8E3F-9048-B843-F195F8BBA898}" type="parTrans" cxnId="{16D69D8B-8714-7546-AC9A-2EC28266AC3A}">
      <dgm:prSet/>
      <dgm:spPr/>
      <dgm:t>
        <a:bodyPr/>
        <a:lstStyle/>
        <a:p>
          <a:endParaRPr lang="en-US"/>
        </a:p>
      </dgm:t>
    </dgm:pt>
    <dgm:pt modelId="{4EE79C6B-9D78-874C-8029-71ECCCF1F790}" type="sibTrans" cxnId="{16D69D8B-8714-7546-AC9A-2EC28266AC3A}">
      <dgm:prSet/>
      <dgm:spPr/>
      <dgm:t>
        <a:bodyPr/>
        <a:lstStyle/>
        <a:p>
          <a:endParaRPr lang="en-US"/>
        </a:p>
      </dgm:t>
    </dgm:pt>
    <dgm:pt modelId="{E17C6357-4836-2249-8FE1-26D6746E7AA3}">
      <dgm:prSet phldrT="[Text]"/>
      <dgm:spPr/>
      <dgm:t>
        <a:bodyPr/>
        <a:lstStyle/>
        <a:p>
          <a:r>
            <a:rPr lang="en-US" dirty="0"/>
            <a:t>Customized graphic elements</a:t>
          </a:r>
        </a:p>
      </dgm:t>
    </dgm:pt>
    <dgm:pt modelId="{2B76E7E5-C2C7-4449-9C6D-C548F78B2167}" type="parTrans" cxnId="{5D8405C8-A0CF-864A-82D7-39DD52A47C07}">
      <dgm:prSet/>
      <dgm:spPr/>
      <dgm:t>
        <a:bodyPr/>
        <a:lstStyle/>
        <a:p>
          <a:endParaRPr lang="en-US"/>
        </a:p>
      </dgm:t>
    </dgm:pt>
    <dgm:pt modelId="{BCC7F49D-893E-AF41-BFEC-B8195434FDAA}" type="sibTrans" cxnId="{5D8405C8-A0CF-864A-82D7-39DD52A47C07}">
      <dgm:prSet/>
      <dgm:spPr/>
      <dgm:t>
        <a:bodyPr/>
        <a:lstStyle/>
        <a:p>
          <a:endParaRPr lang="en-US"/>
        </a:p>
      </dgm:t>
    </dgm:pt>
    <dgm:pt modelId="{2354B706-EA72-9B46-8F09-F82539A90395}">
      <dgm:prSet phldrT="[Text]"/>
      <dgm:spPr/>
      <dgm:t>
        <a:bodyPr/>
        <a:lstStyle/>
        <a:p>
          <a:r>
            <a:rPr lang="en-US" dirty="0"/>
            <a:t>Business</a:t>
          </a:r>
        </a:p>
      </dgm:t>
    </dgm:pt>
    <dgm:pt modelId="{D3B69372-776A-1841-B985-7FB93537299A}" type="parTrans" cxnId="{3795075A-0945-A34D-9D9C-E3BE7DA7DE8D}">
      <dgm:prSet/>
      <dgm:spPr/>
      <dgm:t>
        <a:bodyPr/>
        <a:lstStyle/>
        <a:p>
          <a:endParaRPr lang="en-US"/>
        </a:p>
      </dgm:t>
    </dgm:pt>
    <dgm:pt modelId="{04FADB43-A6C5-334A-A92D-C8E5EF6C8AE6}" type="sibTrans" cxnId="{3795075A-0945-A34D-9D9C-E3BE7DA7DE8D}">
      <dgm:prSet/>
      <dgm:spPr/>
      <dgm:t>
        <a:bodyPr/>
        <a:lstStyle/>
        <a:p>
          <a:endParaRPr lang="en-US"/>
        </a:p>
      </dgm:t>
    </dgm:pt>
    <dgm:pt modelId="{7E6AD4B8-E80B-9E4D-860C-51DFDEB641C2}">
      <dgm:prSet phldrT="[Text]"/>
      <dgm:spPr/>
      <dgm:t>
        <a:bodyPr/>
        <a:lstStyle/>
        <a:p>
          <a:r>
            <a:rPr lang="en-US" dirty="0"/>
            <a:t>Brainstorming product ideas</a:t>
          </a:r>
        </a:p>
      </dgm:t>
    </dgm:pt>
    <dgm:pt modelId="{D279CCC7-A8D5-1046-BAF8-574F533BCE08}" type="parTrans" cxnId="{D70803FD-8559-1A4D-96EE-9BBA7D88E764}">
      <dgm:prSet/>
      <dgm:spPr/>
      <dgm:t>
        <a:bodyPr/>
        <a:lstStyle/>
        <a:p>
          <a:endParaRPr lang="en-US"/>
        </a:p>
      </dgm:t>
    </dgm:pt>
    <dgm:pt modelId="{2895606C-2C49-1646-8AC1-3112CE57C711}" type="sibTrans" cxnId="{D70803FD-8559-1A4D-96EE-9BBA7D88E764}">
      <dgm:prSet/>
      <dgm:spPr/>
      <dgm:t>
        <a:bodyPr/>
        <a:lstStyle/>
        <a:p>
          <a:endParaRPr lang="en-US"/>
        </a:p>
      </dgm:t>
    </dgm:pt>
    <dgm:pt modelId="{7C75636F-8E98-704C-9EAD-366C566E55FD}">
      <dgm:prSet phldrT="[Text]"/>
      <dgm:spPr/>
      <dgm:t>
        <a:bodyPr/>
        <a:lstStyle/>
        <a:p>
          <a:r>
            <a:rPr lang="en-US" dirty="0"/>
            <a:t>Creating business documents</a:t>
          </a:r>
        </a:p>
      </dgm:t>
    </dgm:pt>
    <dgm:pt modelId="{3260507C-7C58-A24F-9902-BC4D60C9F07B}" type="parTrans" cxnId="{0786F3BA-4CAE-7B44-8ADF-67281E94F632}">
      <dgm:prSet/>
      <dgm:spPr/>
      <dgm:t>
        <a:bodyPr/>
        <a:lstStyle/>
        <a:p>
          <a:endParaRPr lang="en-US"/>
        </a:p>
      </dgm:t>
    </dgm:pt>
    <dgm:pt modelId="{EE7618D6-8C06-C54B-A793-F53714B3CDEA}" type="sibTrans" cxnId="{0786F3BA-4CAE-7B44-8ADF-67281E94F632}">
      <dgm:prSet/>
      <dgm:spPr/>
      <dgm:t>
        <a:bodyPr/>
        <a:lstStyle/>
        <a:p>
          <a:endParaRPr lang="en-US"/>
        </a:p>
      </dgm:t>
    </dgm:pt>
    <dgm:pt modelId="{1AF6F4EC-FA72-DD44-AE9B-2F5672CC660C}">
      <dgm:prSet phldrT="[Text]"/>
      <dgm:spPr/>
      <dgm:t>
        <a:bodyPr/>
        <a:lstStyle/>
        <a:p>
          <a:r>
            <a:rPr lang="en-US" dirty="0"/>
            <a:t>Album art, book covers</a:t>
          </a:r>
        </a:p>
      </dgm:t>
    </dgm:pt>
    <dgm:pt modelId="{89F3B97F-6262-A748-BDD7-69A72EA2FE52}" type="parTrans" cxnId="{8295AAA1-7951-C04D-BCCB-D9BDABAA17BF}">
      <dgm:prSet/>
      <dgm:spPr/>
      <dgm:t>
        <a:bodyPr/>
        <a:lstStyle/>
        <a:p>
          <a:endParaRPr lang="en-US"/>
        </a:p>
      </dgm:t>
    </dgm:pt>
    <dgm:pt modelId="{D658F6D7-6DCE-8548-AF29-F536E1BB3BFE}" type="sibTrans" cxnId="{8295AAA1-7951-C04D-BCCB-D9BDABAA17BF}">
      <dgm:prSet/>
      <dgm:spPr/>
      <dgm:t>
        <a:bodyPr/>
        <a:lstStyle/>
        <a:p>
          <a:endParaRPr lang="en-US"/>
        </a:p>
      </dgm:t>
    </dgm:pt>
    <dgm:pt modelId="{062A4DED-D773-0347-BE3C-55F9F72ADC2F}">
      <dgm:prSet/>
      <dgm:spPr/>
      <dgm:t>
        <a:bodyPr/>
        <a:lstStyle/>
        <a:p>
          <a:r>
            <a:rPr lang="en-US" dirty="0"/>
            <a:t>Scripts for movies, TV shows, or plays</a:t>
          </a:r>
        </a:p>
      </dgm:t>
    </dgm:pt>
    <dgm:pt modelId="{656EC20D-8F12-5C45-85ED-E1BE69D96581}" type="parTrans" cxnId="{2CD1CCE8-C82B-994A-8E06-7ECE906E97A4}">
      <dgm:prSet/>
      <dgm:spPr/>
      <dgm:t>
        <a:bodyPr/>
        <a:lstStyle/>
        <a:p>
          <a:endParaRPr lang="en-US"/>
        </a:p>
      </dgm:t>
    </dgm:pt>
    <dgm:pt modelId="{AB87FACA-E196-564C-83F4-A9D628531462}" type="sibTrans" cxnId="{2CD1CCE8-C82B-994A-8E06-7ECE906E97A4}">
      <dgm:prSet/>
      <dgm:spPr/>
      <dgm:t>
        <a:bodyPr/>
        <a:lstStyle/>
        <a:p>
          <a:endParaRPr lang="en-US"/>
        </a:p>
      </dgm:t>
    </dgm:pt>
    <dgm:pt modelId="{A2B29D1C-47B7-3C4B-A082-DEAB55A2459E}">
      <dgm:prSet phldrT="[Text]"/>
      <dgm:spPr/>
      <dgm:t>
        <a:bodyPr/>
        <a:lstStyle/>
        <a:p>
          <a:r>
            <a:rPr lang="en-US" dirty="0"/>
            <a:t>Healthcare</a:t>
          </a:r>
        </a:p>
      </dgm:t>
    </dgm:pt>
    <dgm:pt modelId="{ED199D51-8A1D-A549-923C-127539697DF7}" type="parTrans" cxnId="{1A7781CC-2160-6E49-A663-9A2F02887FD8}">
      <dgm:prSet/>
      <dgm:spPr/>
      <dgm:t>
        <a:bodyPr/>
        <a:lstStyle/>
        <a:p>
          <a:endParaRPr lang="en-US"/>
        </a:p>
      </dgm:t>
    </dgm:pt>
    <dgm:pt modelId="{46C051D8-B77D-8044-81E8-5A557348C438}" type="sibTrans" cxnId="{1A7781CC-2160-6E49-A663-9A2F02887FD8}">
      <dgm:prSet/>
      <dgm:spPr/>
      <dgm:t>
        <a:bodyPr/>
        <a:lstStyle/>
        <a:p>
          <a:endParaRPr lang="en-US"/>
        </a:p>
      </dgm:t>
    </dgm:pt>
    <dgm:pt modelId="{E6D1B293-DBDA-5B48-83CC-768C88EFA10F}">
      <dgm:prSet phldrT="[Text]"/>
      <dgm:spPr/>
      <dgm:t>
        <a:bodyPr/>
        <a:lstStyle/>
        <a:p>
          <a:r>
            <a:rPr lang="en-US" dirty="0"/>
            <a:t>Drug discovery and research</a:t>
          </a:r>
        </a:p>
      </dgm:t>
    </dgm:pt>
    <dgm:pt modelId="{63294A45-C033-7F4A-B7A9-6C727A086A8F}" type="parTrans" cxnId="{B9CE9DBC-5E14-4C41-9BE0-3F9A3A7CF4F0}">
      <dgm:prSet/>
      <dgm:spPr/>
      <dgm:t>
        <a:bodyPr/>
        <a:lstStyle/>
        <a:p>
          <a:endParaRPr lang="en-US"/>
        </a:p>
      </dgm:t>
    </dgm:pt>
    <dgm:pt modelId="{B8F5DAC4-7615-8B49-AF5B-F0A8E88FA42D}" type="sibTrans" cxnId="{B9CE9DBC-5E14-4C41-9BE0-3F9A3A7CF4F0}">
      <dgm:prSet/>
      <dgm:spPr/>
      <dgm:t>
        <a:bodyPr/>
        <a:lstStyle/>
        <a:p>
          <a:endParaRPr lang="en-US"/>
        </a:p>
      </dgm:t>
    </dgm:pt>
    <dgm:pt modelId="{400FF91C-5539-7F49-9BE9-9966BD12F8F9}">
      <dgm:prSet phldrT="[Text]"/>
      <dgm:spPr/>
      <dgm:t>
        <a:bodyPr/>
        <a:lstStyle/>
        <a:p>
          <a:r>
            <a:rPr lang="en-US" dirty="0"/>
            <a:t>Social media content</a:t>
          </a:r>
        </a:p>
      </dgm:t>
    </dgm:pt>
    <dgm:pt modelId="{04C9D276-5F17-7F4D-AD90-98F24745EEFB}" type="parTrans" cxnId="{24021E72-2CA6-244B-9B25-C774A41BEE40}">
      <dgm:prSet/>
      <dgm:spPr/>
      <dgm:t>
        <a:bodyPr/>
        <a:lstStyle/>
        <a:p>
          <a:endParaRPr lang="en-US"/>
        </a:p>
      </dgm:t>
    </dgm:pt>
    <dgm:pt modelId="{3B5FFBFA-C5DC-7941-BE72-3CC581EA8A37}" type="sibTrans" cxnId="{24021E72-2CA6-244B-9B25-C774A41BEE40}">
      <dgm:prSet/>
      <dgm:spPr/>
      <dgm:t>
        <a:bodyPr/>
        <a:lstStyle/>
        <a:p>
          <a:endParaRPr lang="en-US"/>
        </a:p>
      </dgm:t>
    </dgm:pt>
    <dgm:pt modelId="{8851E43D-3B0B-3647-BCE1-DF87357CCC68}">
      <dgm:prSet phldrT="[Text]"/>
      <dgm:spPr/>
      <dgm:t>
        <a:bodyPr/>
        <a:lstStyle/>
        <a:p>
          <a:r>
            <a:rPr lang="en-US" dirty="0"/>
            <a:t>Market analysis and research</a:t>
          </a:r>
        </a:p>
      </dgm:t>
    </dgm:pt>
    <dgm:pt modelId="{1E42BD35-01BF-B144-9AEF-9CB3D8315251}" type="parTrans" cxnId="{8E02780E-0EA0-CC45-9851-9849E7E9F582}">
      <dgm:prSet/>
      <dgm:spPr/>
      <dgm:t>
        <a:bodyPr/>
        <a:lstStyle/>
        <a:p>
          <a:endParaRPr lang="en-US"/>
        </a:p>
      </dgm:t>
    </dgm:pt>
    <dgm:pt modelId="{C31EE138-3007-9E4D-9909-E81F9F06CB2D}" type="sibTrans" cxnId="{8E02780E-0EA0-CC45-9851-9849E7E9F582}">
      <dgm:prSet/>
      <dgm:spPr/>
      <dgm:t>
        <a:bodyPr/>
        <a:lstStyle/>
        <a:p>
          <a:endParaRPr lang="en-US"/>
        </a:p>
      </dgm:t>
    </dgm:pt>
    <dgm:pt modelId="{7041536C-C0ED-824E-BA0B-BEDEDED17ADB}">
      <dgm:prSet/>
      <dgm:spPr/>
      <dgm:t>
        <a:bodyPr/>
        <a:lstStyle/>
        <a:p>
          <a:r>
            <a:rPr lang="en-US" dirty="0"/>
            <a:t>Inspiration and brainstorming</a:t>
          </a:r>
        </a:p>
      </dgm:t>
    </dgm:pt>
    <dgm:pt modelId="{F5A99BCB-4F13-9542-814A-2B7B09F25825}" type="parTrans" cxnId="{F8826461-7CC3-2D41-A16F-5936D080160E}">
      <dgm:prSet/>
      <dgm:spPr/>
      <dgm:t>
        <a:bodyPr/>
        <a:lstStyle/>
        <a:p>
          <a:endParaRPr lang="en-US"/>
        </a:p>
      </dgm:t>
    </dgm:pt>
    <dgm:pt modelId="{72D3B758-2E3E-814B-A447-E52CCB86419B}" type="sibTrans" cxnId="{F8826461-7CC3-2D41-A16F-5936D080160E}">
      <dgm:prSet/>
      <dgm:spPr/>
      <dgm:t>
        <a:bodyPr/>
        <a:lstStyle/>
        <a:p>
          <a:endParaRPr lang="en-US"/>
        </a:p>
      </dgm:t>
    </dgm:pt>
    <dgm:pt modelId="{97E21FF6-75D3-BD4C-83A7-CF16372B1D99}">
      <dgm:prSet phldrT="[Text]"/>
      <dgm:spPr/>
      <dgm:t>
        <a:bodyPr/>
        <a:lstStyle/>
        <a:p>
          <a:r>
            <a:rPr lang="en-US" dirty="0"/>
            <a:t>Personalized treatment plans</a:t>
          </a:r>
        </a:p>
      </dgm:t>
    </dgm:pt>
    <dgm:pt modelId="{BE62E403-335B-4741-9547-6351B8FFB75E}" type="parTrans" cxnId="{9E487273-A413-4D40-899A-FB32479ED62E}">
      <dgm:prSet/>
      <dgm:spPr/>
      <dgm:t>
        <a:bodyPr/>
        <a:lstStyle/>
        <a:p>
          <a:endParaRPr lang="en-US"/>
        </a:p>
      </dgm:t>
    </dgm:pt>
    <dgm:pt modelId="{623B87CE-65A5-B74C-A85E-FA5BD81F4A42}" type="sibTrans" cxnId="{9E487273-A413-4D40-899A-FB32479ED62E}">
      <dgm:prSet/>
      <dgm:spPr/>
      <dgm:t>
        <a:bodyPr/>
        <a:lstStyle/>
        <a:p>
          <a:endParaRPr lang="en-US"/>
        </a:p>
      </dgm:t>
    </dgm:pt>
    <dgm:pt modelId="{F6D1EDFB-C777-4848-BC8A-6C30315EAA33}">
      <dgm:prSet phldrT="[Text]"/>
      <dgm:spPr/>
      <dgm:t>
        <a:bodyPr/>
        <a:lstStyle/>
        <a:p>
          <a:r>
            <a:rPr lang="en-US" dirty="0"/>
            <a:t>AI healthcare providers</a:t>
          </a:r>
        </a:p>
      </dgm:t>
    </dgm:pt>
    <dgm:pt modelId="{F61C5B25-736F-0A45-8630-47D444E41D1B}" type="parTrans" cxnId="{4300E410-85BB-E74F-BCD8-670BB56866A8}">
      <dgm:prSet/>
      <dgm:spPr/>
      <dgm:t>
        <a:bodyPr/>
        <a:lstStyle/>
        <a:p>
          <a:endParaRPr lang="en-US"/>
        </a:p>
      </dgm:t>
    </dgm:pt>
    <dgm:pt modelId="{12337ACE-19DE-4547-9EFA-A185823FF828}" type="sibTrans" cxnId="{4300E410-85BB-E74F-BCD8-670BB56866A8}">
      <dgm:prSet/>
      <dgm:spPr/>
      <dgm:t>
        <a:bodyPr/>
        <a:lstStyle/>
        <a:p>
          <a:endParaRPr lang="en-US"/>
        </a:p>
      </dgm:t>
    </dgm:pt>
    <dgm:pt modelId="{B7CE28FB-47EE-DE4B-8AA3-B8B2E294A7CD}" type="pres">
      <dgm:prSet presAssocID="{5357F569-2C83-1C48-809F-6D039C9DBFCB}" presName="diagram" presStyleCnt="0">
        <dgm:presLayoutVars>
          <dgm:dir/>
          <dgm:animLvl val="lvl"/>
          <dgm:resizeHandles val="exact"/>
        </dgm:presLayoutVars>
      </dgm:prSet>
      <dgm:spPr/>
    </dgm:pt>
    <dgm:pt modelId="{3465D904-DB25-6C4F-8FED-8D5C65B34C20}" type="pres">
      <dgm:prSet presAssocID="{DEB0ED67-3861-7C4E-89D5-3FFB9B99EB0E}" presName="compNode" presStyleCnt="0"/>
      <dgm:spPr/>
    </dgm:pt>
    <dgm:pt modelId="{59D2187F-2BEF-FA4C-B863-05C517C2DFF6}" type="pres">
      <dgm:prSet presAssocID="{DEB0ED67-3861-7C4E-89D5-3FFB9B99EB0E}" presName="childRect" presStyleLbl="bgAcc1" presStyleIdx="0" presStyleCnt="4">
        <dgm:presLayoutVars>
          <dgm:bulletEnabled val="1"/>
        </dgm:presLayoutVars>
      </dgm:prSet>
      <dgm:spPr/>
    </dgm:pt>
    <dgm:pt modelId="{91D91B2A-22A9-3B4E-A823-4C722B87BCE3}" type="pres">
      <dgm:prSet presAssocID="{DEB0ED67-3861-7C4E-89D5-3FFB9B99EB0E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1E952E1-46B7-A24A-8EA2-3CD6A7927D5A}" type="pres">
      <dgm:prSet presAssocID="{DEB0ED67-3861-7C4E-89D5-3FFB9B99EB0E}" presName="parentRect" presStyleLbl="alignNode1" presStyleIdx="0" presStyleCnt="4"/>
      <dgm:spPr/>
    </dgm:pt>
    <dgm:pt modelId="{D7CE4658-EBBF-3F46-B17A-68FD5A869A93}" type="pres">
      <dgm:prSet presAssocID="{DEB0ED67-3861-7C4E-89D5-3FFB9B99EB0E}" presName="adorn" presStyleLbl="fgAccFollow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lette with solid fill"/>
        </a:ext>
      </dgm:extLst>
    </dgm:pt>
    <dgm:pt modelId="{D48B1743-3C84-5247-AF7C-C739DF0B929D}" type="pres">
      <dgm:prSet presAssocID="{E62F88CB-7701-1B4F-8FC7-A12DF36306FA}" presName="sibTrans" presStyleLbl="sibTrans2D1" presStyleIdx="0" presStyleCnt="0"/>
      <dgm:spPr/>
    </dgm:pt>
    <dgm:pt modelId="{9651532E-A407-EE41-AA5C-629EB7E48B46}" type="pres">
      <dgm:prSet presAssocID="{8C4E935B-1531-1D4B-81DB-71E58CB018A8}" presName="compNode" presStyleCnt="0"/>
      <dgm:spPr/>
    </dgm:pt>
    <dgm:pt modelId="{E147336B-D283-5E4D-AD1E-60B7E197E489}" type="pres">
      <dgm:prSet presAssocID="{8C4E935B-1531-1D4B-81DB-71E58CB018A8}" presName="childRect" presStyleLbl="bgAcc1" presStyleIdx="1" presStyleCnt="4">
        <dgm:presLayoutVars>
          <dgm:bulletEnabled val="1"/>
        </dgm:presLayoutVars>
      </dgm:prSet>
      <dgm:spPr/>
    </dgm:pt>
    <dgm:pt modelId="{5E5F843E-759B-1749-99A3-5CB47DF672E7}" type="pres">
      <dgm:prSet presAssocID="{8C4E935B-1531-1D4B-81DB-71E58CB018A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C18E3821-A86A-5145-9AE5-9DB8ACF025A7}" type="pres">
      <dgm:prSet presAssocID="{8C4E935B-1531-1D4B-81DB-71E58CB018A8}" presName="parentRect" presStyleLbl="alignNode1" presStyleIdx="1" presStyleCnt="4"/>
      <dgm:spPr/>
    </dgm:pt>
    <dgm:pt modelId="{8F9D7840-C6E9-0749-AB2B-D91ADDBDA3D8}" type="pres">
      <dgm:prSet presAssocID="{8C4E935B-1531-1D4B-81DB-71E58CB018A8}" presName="adorn" presStyleLbl="fgAccFollow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i Ux with solid fill"/>
        </a:ext>
      </dgm:extLst>
    </dgm:pt>
    <dgm:pt modelId="{C768BB51-8C1B-6C4D-BEE0-8C549D98B3D0}" type="pres">
      <dgm:prSet presAssocID="{C20163BF-29AE-4646-BB98-0B1CF53718E7}" presName="sibTrans" presStyleLbl="sibTrans2D1" presStyleIdx="0" presStyleCnt="0"/>
      <dgm:spPr/>
    </dgm:pt>
    <dgm:pt modelId="{045AD486-E0E7-F54F-B4CC-042BE44438D8}" type="pres">
      <dgm:prSet presAssocID="{2354B706-EA72-9B46-8F09-F82539A90395}" presName="compNode" presStyleCnt="0"/>
      <dgm:spPr/>
    </dgm:pt>
    <dgm:pt modelId="{B29E08D7-EE1E-FD4F-9DA0-978AD2CC9C30}" type="pres">
      <dgm:prSet presAssocID="{2354B706-EA72-9B46-8F09-F82539A90395}" presName="childRect" presStyleLbl="bgAcc1" presStyleIdx="2" presStyleCnt="4">
        <dgm:presLayoutVars>
          <dgm:bulletEnabled val="1"/>
        </dgm:presLayoutVars>
      </dgm:prSet>
      <dgm:spPr/>
    </dgm:pt>
    <dgm:pt modelId="{339FE837-44D9-1A4C-95C3-00C0A6AE492A}" type="pres">
      <dgm:prSet presAssocID="{2354B706-EA72-9B46-8F09-F82539A90395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90AD188-D096-6B42-AD8E-B3504F44A057}" type="pres">
      <dgm:prSet presAssocID="{2354B706-EA72-9B46-8F09-F82539A90395}" presName="parentRect" presStyleLbl="alignNode1" presStyleIdx="2" presStyleCnt="4"/>
      <dgm:spPr/>
    </dgm:pt>
    <dgm:pt modelId="{209987BB-0576-3043-BC4F-1B82F1390AB4}" type="pres">
      <dgm:prSet presAssocID="{2354B706-EA72-9B46-8F09-F82539A90395}" presName="adorn" presStyleLbl="fgAccFollow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efcase with solid fill"/>
        </a:ext>
      </dgm:extLst>
    </dgm:pt>
    <dgm:pt modelId="{8CE66F1A-D699-7942-895E-D047D85B7F88}" type="pres">
      <dgm:prSet presAssocID="{04FADB43-A6C5-334A-A92D-C8E5EF6C8AE6}" presName="sibTrans" presStyleLbl="sibTrans2D1" presStyleIdx="0" presStyleCnt="0"/>
      <dgm:spPr/>
    </dgm:pt>
    <dgm:pt modelId="{65EE3EC8-6D52-EE40-83CA-E67504185814}" type="pres">
      <dgm:prSet presAssocID="{A2B29D1C-47B7-3C4B-A082-DEAB55A2459E}" presName="compNode" presStyleCnt="0"/>
      <dgm:spPr/>
    </dgm:pt>
    <dgm:pt modelId="{A9D7A2B1-DB24-904A-8CA9-D215810BBAC6}" type="pres">
      <dgm:prSet presAssocID="{A2B29D1C-47B7-3C4B-A082-DEAB55A2459E}" presName="childRect" presStyleLbl="bgAcc1" presStyleIdx="3" presStyleCnt="4">
        <dgm:presLayoutVars>
          <dgm:bulletEnabled val="1"/>
        </dgm:presLayoutVars>
      </dgm:prSet>
      <dgm:spPr/>
    </dgm:pt>
    <dgm:pt modelId="{7A3B02B6-B3BB-D144-A0C2-5F183A48262D}" type="pres">
      <dgm:prSet presAssocID="{A2B29D1C-47B7-3C4B-A082-DEAB55A2459E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2AB37E5-E642-4C42-8E30-69E09C6F5F63}" type="pres">
      <dgm:prSet presAssocID="{A2B29D1C-47B7-3C4B-A082-DEAB55A2459E}" presName="parentRect" presStyleLbl="alignNode1" presStyleIdx="3" presStyleCnt="4"/>
      <dgm:spPr/>
    </dgm:pt>
    <dgm:pt modelId="{43AF9B40-6B67-5C4C-A64C-42D2E7990301}" type="pres">
      <dgm:prSet presAssocID="{A2B29D1C-47B7-3C4B-A082-DEAB55A2459E}" presName="adorn" presStyleLbl="fgAccFollow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al with solid fill"/>
        </a:ext>
      </dgm:extLst>
    </dgm:pt>
  </dgm:ptLst>
  <dgm:cxnLst>
    <dgm:cxn modelId="{71765800-3A1A-6841-BEF6-ACD89D306F29}" type="presOf" srcId="{27ADB8A4-7B42-A14D-9BD3-BA816D0E9A9A}" destId="{59D2187F-2BEF-FA4C-B863-05C517C2DFF6}" srcOrd="0" destOrd="0" presId="urn:microsoft.com/office/officeart/2005/8/layout/bList2"/>
    <dgm:cxn modelId="{A28DC904-D47E-484B-A50D-037F732AB410}" type="presOf" srcId="{7E6AD4B8-E80B-9E4D-860C-51DFDEB641C2}" destId="{B29E08D7-EE1E-FD4F-9DA0-978AD2CC9C30}" srcOrd="0" destOrd="0" presId="urn:microsoft.com/office/officeart/2005/8/layout/bList2"/>
    <dgm:cxn modelId="{8E02780E-0EA0-CC45-9851-9849E7E9F582}" srcId="{2354B706-EA72-9B46-8F09-F82539A90395}" destId="{8851E43D-3B0B-3647-BCE1-DF87357CCC68}" srcOrd="2" destOrd="0" parTransId="{1E42BD35-01BF-B144-9AEF-9CB3D8315251}" sibTransId="{C31EE138-3007-9E4D-9909-E81F9F06CB2D}"/>
    <dgm:cxn modelId="{4300E410-85BB-E74F-BCD8-670BB56866A8}" srcId="{A2B29D1C-47B7-3C4B-A082-DEAB55A2459E}" destId="{F6D1EDFB-C777-4848-BC8A-6C30315EAA33}" srcOrd="2" destOrd="0" parTransId="{F61C5B25-736F-0A45-8630-47D444E41D1B}" sibTransId="{12337ACE-19DE-4547-9EFA-A185823FF828}"/>
    <dgm:cxn modelId="{473ABC28-5C95-9443-8B26-4AF18B3C2222}" type="presOf" srcId="{A2B29D1C-47B7-3C4B-A082-DEAB55A2459E}" destId="{22AB37E5-E642-4C42-8E30-69E09C6F5F63}" srcOrd="1" destOrd="0" presId="urn:microsoft.com/office/officeart/2005/8/layout/bList2"/>
    <dgm:cxn modelId="{C5605D37-B7E5-4840-8B7E-5AAE0F6A189B}" type="presOf" srcId="{E17C6357-4836-2249-8FE1-26D6746E7AA3}" destId="{E147336B-D283-5E4D-AD1E-60B7E197E489}" srcOrd="0" destOrd="0" presId="urn:microsoft.com/office/officeart/2005/8/layout/bList2"/>
    <dgm:cxn modelId="{F7E6F03E-98B2-C544-B422-63A5CC758BCB}" type="presOf" srcId="{7C75636F-8E98-704C-9EAD-366C566E55FD}" destId="{B29E08D7-EE1E-FD4F-9DA0-978AD2CC9C30}" srcOrd="0" destOrd="1" presId="urn:microsoft.com/office/officeart/2005/8/layout/bList2"/>
    <dgm:cxn modelId="{6E753F40-CF58-9E43-8376-0591959AF09F}" type="presOf" srcId="{E62F88CB-7701-1B4F-8FC7-A12DF36306FA}" destId="{D48B1743-3C84-5247-AF7C-C739DF0B929D}" srcOrd="0" destOrd="0" presId="urn:microsoft.com/office/officeart/2005/8/layout/bList2"/>
    <dgm:cxn modelId="{514CCD45-BC9B-0047-AE22-245950E025A3}" type="presOf" srcId="{04FADB43-A6C5-334A-A92D-C8E5EF6C8AE6}" destId="{8CE66F1A-D699-7942-895E-D047D85B7F88}" srcOrd="0" destOrd="0" presId="urn:microsoft.com/office/officeart/2005/8/layout/bList2"/>
    <dgm:cxn modelId="{3A7F7054-9DEA-AC46-BEBC-90E4F728121E}" type="presOf" srcId="{F6D1EDFB-C777-4848-BC8A-6C30315EAA33}" destId="{A9D7A2B1-DB24-904A-8CA9-D215810BBAC6}" srcOrd="0" destOrd="2" presId="urn:microsoft.com/office/officeart/2005/8/layout/bList2"/>
    <dgm:cxn modelId="{31A3E659-D706-2846-A991-E5F98E74B8D3}" srcId="{5357F569-2C83-1C48-809F-6D039C9DBFCB}" destId="{8C4E935B-1531-1D4B-81DB-71E58CB018A8}" srcOrd="1" destOrd="0" parTransId="{01C74937-69EA-B041-9C6B-572F3272AF89}" sibTransId="{C20163BF-29AE-4646-BB98-0B1CF53718E7}"/>
    <dgm:cxn modelId="{3795075A-0945-A34D-9D9C-E3BE7DA7DE8D}" srcId="{5357F569-2C83-1C48-809F-6D039C9DBFCB}" destId="{2354B706-EA72-9B46-8F09-F82539A90395}" srcOrd="2" destOrd="0" parTransId="{D3B69372-776A-1841-B985-7FB93537299A}" sibTransId="{04FADB43-A6C5-334A-A92D-C8E5EF6C8AE6}"/>
    <dgm:cxn modelId="{19ACA15E-C72A-AA43-A4FF-BE9C370A6A95}" type="presOf" srcId="{8C4E935B-1531-1D4B-81DB-71E58CB018A8}" destId="{C18E3821-A86A-5145-9AE5-9DB8ACF025A7}" srcOrd="1" destOrd="0" presId="urn:microsoft.com/office/officeart/2005/8/layout/bList2"/>
    <dgm:cxn modelId="{35B1175F-EC33-C84A-9B8B-EEB13B0AB708}" type="presOf" srcId="{2354B706-EA72-9B46-8F09-F82539A90395}" destId="{339FE837-44D9-1A4C-95C3-00C0A6AE492A}" srcOrd="0" destOrd="0" presId="urn:microsoft.com/office/officeart/2005/8/layout/bList2"/>
    <dgm:cxn modelId="{F8826461-7CC3-2D41-A16F-5936D080160E}" srcId="{DEB0ED67-3861-7C4E-89D5-3FFB9B99EB0E}" destId="{7041536C-C0ED-824E-BA0B-BEDEDED17ADB}" srcOrd="3" destOrd="0" parTransId="{F5A99BCB-4F13-9542-814A-2B7B09F25825}" sibTransId="{72D3B758-2E3E-814B-A447-E52CCB86419B}"/>
    <dgm:cxn modelId="{FEED996B-D890-C843-87DC-42B705CE02D2}" type="presOf" srcId="{2354B706-EA72-9B46-8F09-F82539A90395}" destId="{790AD188-D096-6B42-AD8E-B3504F44A057}" srcOrd="1" destOrd="0" presId="urn:microsoft.com/office/officeart/2005/8/layout/bList2"/>
    <dgm:cxn modelId="{24021E72-2CA6-244B-9B25-C774A41BEE40}" srcId="{8C4E935B-1531-1D4B-81DB-71E58CB018A8}" destId="{400FF91C-5539-7F49-9BE9-9966BD12F8F9}" srcOrd="2" destOrd="0" parTransId="{04C9D276-5F17-7F4D-AD90-98F24745EEFB}" sibTransId="{3B5FFBFA-C5DC-7941-BE72-3CC581EA8A37}"/>
    <dgm:cxn modelId="{9E487273-A413-4D40-899A-FB32479ED62E}" srcId="{A2B29D1C-47B7-3C4B-A082-DEAB55A2459E}" destId="{97E21FF6-75D3-BD4C-83A7-CF16372B1D99}" srcOrd="1" destOrd="0" parTransId="{BE62E403-335B-4741-9547-6351B8FFB75E}" sibTransId="{623B87CE-65A5-B74C-A85E-FA5BD81F4A42}"/>
    <dgm:cxn modelId="{56C9FB76-3B10-1843-A288-3447137D99D0}" type="presOf" srcId="{5357F569-2C83-1C48-809F-6D039C9DBFCB}" destId="{B7CE28FB-47EE-DE4B-8AA3-B8B2E294A7CD}" srcOrd="0" destOrd="0" presId="urn:microsoft.com/office/officeart/2005/8/layout/bList2"/>
    <dgm:cxn modelId="{16D69D8B-8714-7546-AC9A-2EC28266AC3A}" srcId="{DEB0ED67-3861-7C4E-89D5-3FFB9B99EB0E}" destId="{58432E79-0DAA-1C4C-9A62-042493E8C5E2}" srcOrd="1" destOrd="0" parTransId="{2B424C81-8E3F-9048-B843-F195F8BBA898}" sibTransId="{4EE79C6B-9D78-874C-8029-71ECCCF1F790}"/>
    <dgm:cxn modelId="{2A27AA8C-EBC4-A742-AC83-9A1A036D7D34}" type="presOf" srcId="{062A4DED-D773-0347-BE3C-55F9F72ADC2F}" destId="{59D2187F-2BEF-FA4C-B863-05C517C2DFF6}" srcOrd="0" destOrd="2" presId="urn:microsoft.com/office/officeart/2005/8/layout/bList2"/>
    <dgm:cxn modelId="{9A50958F-DA6F-554F-AFE5-7A7B2662E5A0}" type="presOf" srcId="{DEB0ED67-3861-7C4E-89D5-3FFB9B99EB0E}" destId="{51E952E1-46B7-A24A-8EA2-3CD6A7927D5A}" srcOrd="1" destOrd="0" presId="urn:microsoft.com/office/officeart/2005/8/layout/bList2"/>
    <dgm:cxn modelId="{8295AAA1-7951-C04D-BCCB-D9BDABAA17BF}" srcId="{8C4E935B-1531-1D4B-81DB-71E58CB018A8}" destId="{1AF6F4EC-FA72-DD44-AE9B-2F5672CC660C}" srcOrd="1" destOrd="0" parTransId="{89F3B97F-6262-A748-BDD7-69A72EA2FE52}" sibTransId="{D658F6D7-6DCE-8548-AF29-F536E1BB3BFE}"/>
    <dgm:cxn modelId="{9E36AEA6-1A39-DC4F-87EC-C4FE25C6D407}" type="presOf" srcId="{400FF91C-5539-7F49-9BE9-9966BD12F8F9}" destId="{E147336B-D283-5E4D-AD1E-60B7E197E489}" srcOrd="0" destOrd="2" presId="urn:microsoft.com/office/officeart/2005/8/layout/bList2"/>
    <dgm:cxn modelId="{FE7EF7A8-24CD-4844-B185-0FD94369D3A3}" type="presOf" srcId="{97E21FF6-75D3-BD4C-83A7-CF16372B1D99}" destId="{A9D7A2B1-DB24-904A-8CA9-D215810BBAC6}" srcOrd="0" destOrd="1" presId="urn:microsoft.com/office/officeart/2005/8/layout/bList2"/>
    <dgm:cxn modelId="{042373B2-D2FB-5D44-8D69-CE12BF497C72}" type="presOf" srcId="{8851E43D-3B0B-3647-BCE1-DF87357CCC68}" destId="{B29E08D7-EE1E-FD4F-9DA0-978AD2CC9C30}" srcOrd="0" destOrd="2" presId="urn:microsoft.com/office/officeart/2005/8/layout/bList2"/>
    <dgm:cxn modelId="{3CE98BB6-AFE1-8442-AE46-E13C913F79E8}" type="presOf" srcId="{E6D1B293-DBDA-5B48-83CC-768C88EFA10F}" destId="{A9D7A2B1-DB24-904A-8CA9-D215810BBAC6}" srcOrd="0" destOrd="0" presId="urn:microsoft.com/office/officeart/2005/8/layout/bList2"/>
    <dgm:cxn modelId="{0786F3BA-4CAE-7B44-8ADF-67281E94F632}" srcId="{2354B706-EA72-9B46-8F09-F82539A90395}" destId="{7C75636F-8E98-704C-9EAD-366C566E55FD}" srcOrd="1" destOrd="0" parTransId="{3260507C-7C58-A24F-9902-BC4D60C9F07B}" sibTransId="{EE7618D6-8C06-C54B-A793-F53714B3CDEA}"/>
    <dgm:cxn modelId="{B9CE9DBC-5E14-4C41-9BE0-3F9A3A7CF4F0}" srcId="{A2B29D1C-47B7-3C4B-A082-DEAB55A2459E}" destId="{E6D1B293-DBDA-5B48-83CC-768C88EFA10F}" srcOrd="0" destOrd="0" parTransId="{63294A45-C033-7F4A-B7A9-6C727A086A8F}" sibTransId="{B8F5DAC4-7615-8B49-AF5B-F0A8E88FA42D}"/>
    <dgm:cxn modelId="{632A0BC3-BF58-BE48-88E4-BE54E3048073}" srcId="{5357F569-2C83-1C48-809F-6D039C9DBFCB}" destId="{DEB0ED67-3861-7C4E-89D5-3FFB9B99EB0E}" srcOrd="0" destOrd="0" parTransId="{B75ACAD1-A715-1E40-9202-CB5AF961E867}" sibTransId="{E62F88CB-7701-1B4F-8FC7-A12DF36306FA}"/>
    <dgm:cxn modelId="{5D8405C8-A0CF-864A-82D7-39DD52A47C07}" srcId="{8C4E935B-1531-1D4B-81DB-71E58CB018A8}" destId="{E17C6357-4836-2249-8FE1-26D6746E7AA3}" srcOrd="0" destOrd="0" parTransId="{2B76E7E5-C2C7-4449-9C6D-C548F78B2167}" sibTransId="{BCC7F49D-893E-AF41-BFEC-B8195434FDAA}"/>
    <dgm:cxn modelId="{1A7781CC-2160-6E49-A663-9A2F02887FD8}" srcId="{5357F569-2C83-1C48-809F-6D039C9DBFCB}" destId="{A2B29D1C-47B7-3C4B-A082-DEAB55A2459E}" srcOrd="3" destOrd="0" parTransId="{ED199D51-8A1D-A549-923C-127539697DF7}" sibTransId="{46C051D8-B77D-8044-81E8-5A557348C438}"/>
    <dgm:cxn modelId="{71F8D4D3-ACBB-6E4B-B3B2-D6E0D1C95E09}" type="presOf" srcId="{C20163BF-29AE-4646-BB98-0B1CF53718E7}" destId="{C768BB51-8C1B-6C4D-BEE0-8C549D98B3D0}" srcOrd="0" destOrd="0" presId="urn:microsoft.com/office/officeart/2005/8/layout/bList2"/>
    <dgm:cxn modelId="{4414FAD4-FC92-274F-9333-3F50BC1F6F2A}" type="presOf" srcId="{7041536C-C0ED-824E-BA0B-BEDEDED17ADB}" destId="{59D2187F-2BEF-FA4C-B863-05C517C2DFF6}" srcOrd="0" destOrd="3" presId="urn:microsoft.com/office/officeart/2005/8/layout/bList2"/>
    <dgm:cxn modelId="{877290DF-E5CD-4543-920D-BA6AD95738A2}" type="presOf" srcId="{DEB0ED67-3861-7C4E-89D5-3FFB9B99EB0E}" destId="{91D91B2A-22A9-3B4E-A823-4C722B87BCE3}" srcOrd="0" destOrd="0" presId="urn:microsoft.com/office/officeart/2005/8/layout/bList2"/>
    <dgm:cxn modelId="{D60A9BE4-034D-5D46-ACA4-D3038695072F}" type="presOf" srcId="{1AF6F4EC-FA72-DD44-AE9B-2F5672CC660C}" destId="{E147336B-D283-5E4D-AD1E-60B7E197E489}" srcOrd="0" destOrd="1" presId="urn:microsoft.com/office/officeart/2005/8/layout/bList2"/>
    <dgm:cxn modelId="{2CD1CCE8-C82B-994A-8E06-7ECE906E97A4}" srcId="{DEB0ED67-3861-7C4E-89D5-3FFB9B99EB0E}" destId="{062A4DED-D773-0347-BE3C-55F9F72ADC2F}" srcOrd="2" destOrd="0" parTransId="{656EC20D-8F12-5C45-85ED-E1BE69D96581}" sibTransId="{AB87FACA-E196-564C-83F4-A9D628531462}"/>
    <dgm:cxn modelId="{4FE6B5E9-B108-EC45-9A64-6437BD8B81D2}" type="presOf" srcId="{58432E79-0DAA-1C4C-9A62-042493E8C5E2}" destId="{59D2187F-2BEF-FA4C-B863-05C517C2DFF6}" srcOrd="0" destOrd="1" presId="urn:microsoft.com/office/officeart/2005/8/layout/bList2"/>
    <dgm:cxn modelId="{E9ED5EF6-BA71-E74B-80CD-58E8568F1E30}" type="presOf" srcId="{A2B29D1C-47B7-3C4B-A082-DEAB55A2459E}" destId="{7A3B02B6-B3BB-D144-A0C2-5F183A48262D}" srcOrd="0" destOrd="0" presId="urn:microsoft.com/office/officeart/2005/8/layout/bList2"/>
    <dgm:cxn modelId="{399614FB-862A-D346-9B6E-40AB22C2A006}" type="presOf" srcId="{8C4E935B-1531-1D4B-81DB-71E58CB018A8}" destId="{5E5F843E-759B-1749-99A3-5CB47DF672E7}" srcOrd="0" destOrd="0" presId="urn:microsoft.com/office/officeart/2005/8/layout/bList2"/>
    <dgm:cxn modelId="{8460E1FB-F04C-FD43-B138-663E31291951}" srcId="{DEB0ED67-3861-7C4E-89D5-3FFB9B99EB0E}" destId="{27ADB8A4-7B42-A14D-9BD3-BA816D0E9A9A}" srcOrd="0" destOrd="0" parTransId="{9C758E64-3719-2D4F-81C4-32582931C4C5}" sibTransId="{137C85AB-085B-B147-94BF-C93A250C7FAA}"/>
    <dgm:cxn modelId="{D70803FD-8559-1A4D-96EE-9BBA7D88E764}" srcId="{2354B706-EA72-9B46-8F09-F82539A90395}" destId="{7E6AD4B8-E80B-9E4D-860C-51DFDEB641C2}" srcOrd="0" destOrd="0" parTransId="{D279CCC7-A8D5-1046-BAF8-574F533BCE08}" sibTransId="{2895606C-2C49-1646-8AC1-3112CE57C711}"/>
    <dgm:cxn modelId="{302B6FF3-1DDA-E048-8F22-4F732F0CD4C5}" type="presParOf" srcId="{B7CE28FB-47EE-DE4B-8AA3-B8B2E294A7CD}" destId="{3465D904-DB25-6C4F-8FED-8D5C65B34C20}" srcOrd="0" destOrd="0" presId="urn:microsoft.com/office/officeart/2005/8/layout/bList2"/>
    <dgm:cxn modelId="{17A43F66-105E-704A-A2F8-7574C160A6C8}" type="presParOf" srcId="{3465D904-DB25-6C4F-8FED-8D5C65B34C20}" destId="{59D2187F-2BEF-FA4C-B863-05C517C2DFF6}" srcOrd="0" destOrd="0" presId="urn:microsoft.com/office/officeart/2005/8/layout/bList2"/>
    <dgm:cxn modelId="{1FC7A7C9-244F-2349-8585-5C96122EFAA7}" type="presParOf" srcId="{3465D904-DB25-6C4F-8FED-8D5C65B34C20}" destId="{91D91B2A-22A9-3B4E-A823-4C722B87BCE3}" srcOrd="1" destOrd="0" presId="urn:microsoft.com/office/officeart/2005/8/layout/bList2"/>
    <dgm:cxn modelId="{EDAF9512-78DC-494A-81A8-79D0EE2D5F25}" type="presParOf" srcId="{3465D904-DB25-6C4F-8FED-8D5C65B34C20}" destId="{51E952E1-46B7-A24A-8EA2-3CD6A7927D5A}" srcOrd="2" destOrd="0" presId="urn:microsoft.com/office/officeart/2005/8/layout/bList2"/>
    <dgm:cxn modelId="{A836D5AB-AC03-DD4A-B699-E725F8BD54AF}" type="presParOf" srcId="{3465D904-DB25-6C4F-8FED-8D5C65B34C20}" destId="{D7CE4658-EBBF-3F46-B17A-68FD5A869A93}" srcOrd="3" destOrd="0" presId="urn:microsoft.com/office/officeart/2005/8/layout/bList2"/>
    <dgm:cxn modelId="{C3719482-123C-4342-B2E2-93F2E2E3A2D2}" type="presParOf" srcId="{B7CE28FB-47EE-DE4B-8AA3-B8B2E294A7CD}" destId="{D48B1743-3C84-5247-AF7C-C739DF0B929D}" srcOrd="1" destOrd="0" presId="urn:microsoft.com/office/officeart/2005/8/layout/bList2"/>
    <dgm:cxn modelId="{69B99A86-C736-D543-B139-DAE1C5A700DE}" type="presParOf" srcId="{B7CE28FB-47EE-DE4B-8AA3-B8B2E294A7CD}" destId="{9651532E-A407-EE41-AA5C-629EB7E48B46}" srcOrd="2" destOrd="0" presId="urn:microsoft.com/office/officeart/2005/8/layout/bList2"/>
    <dgm:cxn modelId="{D752CC83-053E-6340-80C0-AF59D9962F63}" type="presParOf" srcId="{9651532E-A407-EE41-AA5C-629EB7E48B46}" destId="{E147336B-D283-5E4D-AD1E-60B7E197E489}" srcOrd="0" destOrd="0" presId="urn:microsoft.com/office/officeart/2005/8/layout/bList2"/>
    <dgm:cxn modelId="{5601975C-6DF2-BC49-9343-9170559DDF8C}" type="presParOf" srcId="{9651532E-A407-EE41-AA5C-629EB7E48B46}" destId="{5E5F843E-759B-1749-99A3-5CB47DF672E7}" srcOrd="1" destOrd="0" presId="urn:microsoft.com/office/officeart/2005/8/layout/bList2"/>
    <dgm:cxn modelId="{6CB165C1-C98B-0E48-8839-348C9EBE61BA}" type="presParOf" srcId="{9651532E-A407-EE41-AA5C-629EB7E48B46}" destId="{C18E3821-A86A-5145-9AE5-9DB8ACF025A7}" srcOrd="2" destOrd="0" presId="urn:microsoft.com/office/officeart/2005/8/layout/bList2"/>
    <dgm:cxn modelId="{E9225BC2-26BF-D64C-B392-7A5A4BCE055B}" type="presParOf" srcId="{9651532E-A407-EE41-AA5C-629EB7E48B46}" destId="{8F9D7840-C6E9-0749-AB2B-D91ADDBDA3D8}" srcOrd="3" destOrd="0" presId="urn:microsoft.com/office/officeart/2005/8/layout/bList2"/>
    <dgm:cxn modelId="{BC11332E-B639-6C49-B1C4-0FDBFB365519}" type="presParOf" srcId="{B7CE28FB-47EE-DE4B-8AA3-B8B2E294A7CD}" destId="{C768BB51-8C1B-6C4D-BEE0-8C549D98B3D0}" srcOrd="3" destOrd="0" presId="urn:microsoft.com/office/officeart/2005/8/layout/bList2"/>
    <dgm:cxn modelId="{C3FDABE9-6377-B440-8A72-4718AEA18690}" type="presParOf" srcId="{B7CE28FB-47EE-DE4B-8AA3-B8B2E294A7CD}" destId="{045AD486-E0E7-F54F-B4CC-042BE44438D8}" srcOrd="4" destOrd="0" presId="urn:microsoft.com/office/officeart/2005/8/layout/bList2"/>
    <dgm:cxn modelId="{C9C4C07B-44FD-1949-9713-4D72ED78DF94}" type="presParOf" srcId="{045AD486-E0E7-F54F-B4CC-042BE44438D8}" destId="{B29E08D7-EE1E-FD4F-9DA0-978AD2CC9C30}" srcOrd="0" destOrd="0" presId="urn:microsoft.com/office/officeart/2005/8/layout/bList2"/>
    <dgm:cxn modelId="{B7D7BBE0-D8E1-F74A-A4A6-3CCC26A556D3}" type="presParOf" srcId="{045AD486-E0E7-F54F-B4CC-042BE44438D8}" destId="{339FE837-44D9-1A4C-95C3-00C0A6AE492A}" srcOrd="1" destOrd="0" presId="urn:microsoft.com/office/officeart/2005/8/layout/bList2"/>
    <dgm:cxn modelId="{08B8640A-0E1F-0145-B850-58CCCF1CF6B8}" type="presParOf" srcId="{045AD486-E0E7-F54F-B4CC-042BE44438D8}" destId="{790AD188-D096-6B42-AD8E-B3504F44A057}" srcOrd="2" destOrd="0" presId="urn:microsoft.com/office/officeart/2005/8/layout/bList2"/>
    <dgm:cxn modelId="{4C623796-AF5D-C240-9099-54C68EB8C96B}" type="presParOf" srcId="{045AD486-E0E7-F54F-B4CC-042BE44438D8}" destId="{209987BB-0576-3043-BC4F-1B82F1390AB4}" srcOrd="3" destOrd="0" presId="urn:microsoft.com/office/officeart/2005/8/layout/bList2"/>
    <dgm:cxn modelId="{5229B5A9-6EBD-CC47-BAC9-5E87B96F7991}" type="presParOf" srcId="{B7CE28FB-47EE-DE4B-8AA3-B8B2E294A7CD}" destId="{8CE66F1A-D699-7942-895E-D047D85B7F88}" srcOrd="5" destOrd="0" presId="urn:microsoft.com/office/officeart/2005/8/layout/bList2"/>
    <dgm:cxn modelId="{EFF91033-46F4-1043-991A-F1F9E637A926}" type="presParOf" srcId="{B7CE28FB-47EE-DE4B-8AA3-B8B2E294A7CD}" destId="{65EE3EC8-6D52-EE40-83CA-E67504185814}" srcOrd="6" destOrd="0" presId="urn:microsoft.com/office/officeart/2005/8/layout/bList2"/>
    <dgm:cxn modelId="{0FDAC777-6DB5-774F-A57C-0DE5CE9829A0}" type="presParOf" srcId="{65EE3EC8-6D52-EE40-83CA-E67504185814}" destId="{A9D7A2B1-DB24-904A-8CA9-D215810BBAC6}" srcOrd="0" destOrd="0" presId="urn:microsoft.com/office/officeart/2005/8/layout/bList2"/>
    <dgm:cxn modelId="{68B39E1C-A4F7-F241-B2FE-F15A6789CB35}" type="presParOf" srcId="{65EE3EC8-6D52-EE40-83CA-E67504185814}" destId="{7A3B02B6-B3BB-D144-A0C2-5F183A48262D}" srcOrd="1" destOrd="0" presId="urn:microsoft.com/office/officeart/2005/8/layout/bList2"/>
    <dgm:cxn modelId="{CF108113-0115-624E-96E7-B399750FC871}" type="presParOf" srcId="{65EE3EC8-6D52-EE40-83CA-E67504185814}" destId="{22AB37E5-E642-4C42-8E30-69E09C6F5F63}" srcOrd="2" destOrd="0" presId="urn:microsoft.com/office/officeart/2005/8/layout/bList2"/>
    <dgm:cxn modelId="{3CF5C520-B95F-9842-B4A1-7F5813C04E95}" type="presParOf" srcId="{65EE3EC8-6D52-EE40-83CA-E67504185814}" destId="{43AF9B40-6B67-5C4C-A64C-42D2E7990301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D2187F-2BEF-FA4C-B863-05C517C2DFF6}">
      <dsp:nvSpPr>
        <dsp:cNvPr id="0" name=""/>
        <dsp:cNvSpPr/>
      </dsp:nvSpPr>
      <dsp:spPr>
        <a:xfrm>
          <a:off x="6476" y="1027022"/>
          <a:ext cx="2296741" cy="171446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64770" rIns="21590" bIns="2159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Music composition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Creative writing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Scripts for movies, TV shows, or plays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Inspiration and brainstorming</a:t>
          </a:r>
        </a:p>
      </dsp:txBody>
      <dsp:txXfrm>
        <a:off x="46648" y="1067194"/>
        <a:ext cx="2216397" cy="1674297"/>
      </dsp:txXfrm>
    </dsp:sp>
    <dsp:sp modelId="{51E952E1-46B7-A24A-8EA2-3CD6A7927D5A}">
      <dsp:nvSpPr>
        <dsp:cNvPr id="0" name=""/>
        <dsp:cNvSpPr/>
      </dsp:nvSpPr>
      <dsp:spPr>
        <a:xfrm>
          <a:off x="6476" y="2741491"/>
          <a:ext cx="2296741" cy="73722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0" rIns="2921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Creative Arts</a:t>
          </a:r>
        </a:p>
      </dsp:txBody>
      <dsp:txXfrm>
        <a:off x="6476" y="2741491"/>
        <a:ext cx="1617423" cy="737221"/>
      </dsp:txXfrm>
    </dsp:sp>
    <dsp:sp modelId="{D7CE4658-EBBF-3F46-B17A-68FD5A869A93}">
      <dsp:nvSpPr>
        <dsp:cNvPr id="0" name=""/>
        <dsp:cNvSpPr/>
      </dsp:nvSpPr>
      <dsp:spPr>
        <a:xfrm>
          <a:off x="1688871" y="2858592"/>
          <a:ext cx="803859" cy="80385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47336B-D283-5E4D-AD1E-60B7E197E489}">
      <dsp:nvSpPr>
        <dsp:cNvPr id="0" name=""/>
        <dsp:cNvSpPr/>
      </dsp:nvSpPr>
      <dsp:spPr>
        <a:xfrm>
          <a:off x="2691882" y="1027022"/>
          <a:ext cx="2296741" cy="171446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513827"/>
              <a:satOff val="0"/>
              <a:lumOff val="-3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64770" rIns="21590" bIns="2159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Customized graphic elements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Album art, book covers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Social media content</a:t>
          </a:r>
        </a:p>
      </dsp:txBody>
      <dsp:txXfrm>
        <a:off x="2732054" y="1067194"/>
        <a:ext cx="2216397" cy="1674297"/>
      </dsp:txXfrm>
    </dsp:sp>
    <dsp:sp modelId="{C18E3821-A86A-5145-9AE5-9DB8ACF025A7}">
      <dsp:nvSpPr>
        <dsp:cNvPr id="0" name=""/>
        <dsp:cNvSpPr/>
      </dsp:nvSpPr>
      <dsp:spPr>
        <a:xfrm>
          <a:off x="2691882" y="2741491"/>
          <a:ext cx="2296741" cy="737221"/>
        </a:xfrm>
        <a:prstGeom prst="rect">
          <a:avLst/>
        </a:prstGeom>
        <a:solidFill>
          <a:schemeClr val="accent5">
            <a:hueOff val="-2513827"/>
            <a:satOff val="0"/>
            <a:lumOff val="-327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0" rIns="2921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Graphic Design</a:t>
          </a:r>
        </a:p>
      </dsp:txBody>
      <dsp:txXfrm>
        <a:off x="2691882" y="2741491"/>
        <a:ext cx="1617423" cy="737221"/>
      </dsp:txXfrm>
    </dsp:sp>
    <dsp:sp modelId="{8F9D7840-C6E9-0749-AB2B-D91ADDBDA3D8}">
      <dsp:nvSpPr>
        <dsp:cNvPr id="0" name=""/>
        <dsp:cNvSpPr/>
      </dsp:nvSpPr>
      <dsp:spPr>
        <a:xfrm>
          <a:off x="4374276" y="2858592"/>
          <a:ext cx="803859" cy="80385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9E08D7-EE1E-FD4F-9DA0-978AD2CC9C30}">
      <dsp:nvSpPr>
        <dsp:cNvPr id="0" name=""/>
        <dsp:cNvSpPr/>
      </dsp:nvSpPr>
      <dsp:spPr>
        <a:xfrm>
          <a:off x="5377287" y="1027022"/>
          <a:ext cx="2296741" cy="171446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027653"/>
              <a:satOff val="0"/>
              <a:lumOff val="-6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64770" rIns="21590" bIns="2159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Brainstorming product ideas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Creating business documents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Market analysis and research</a:t>
          </a:r>
        </a:p>
      </dsp:txBody>
      <dsp:txXfrm>
        <a:off x="5417459" y="1067194"/>
        <a:ext cx="2216397" cy="1674297"/>
      </dsp:txXfrm>
    </dsp:sp>
    <dsp:sp modelId="{790AD188-D096-6B42-AD8E-B3504F44A057}">
      <dsp:nvSpPr>
        <dsp:cNvPr id="0" name=""/>
        <dsp:cNvSpPr/>
      </dsp:nvSpPr>
      <dsp:spPr>
        <a:xfrm>
          <a:off x="5377287" y="2741491"/>
          <a:ext cx="2296741" cy="737221"/>
        </a:xfrm>
        <a:prstGeom prst="rect">
          <a:avLst/>
        </a:prstGeom>
        <a:solidFill>
          <a:schemeClr val="accent5">
            <a:hueOff val="-5027653"/>
            <a:satOff val="0"/>
            <a:lumOff val="-653"/>
            <a:alphaOff val="0"/>
          </a:schemeClr>
        </a:solidFill>
        <a:ln w="12700" cap="flat" cmpd="sng" algn="ctr">
          <a:solidFill>
            <a:schemeClr val="accent5">
              <a:hueOff val="-5027653"/>
              <a:satOff val="0"/>
              <a:lumOff val="-6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0" rIns="2921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Business</a:t>
          </a:r>
        </a:p>
      </dsp:txBody>
      <dsp:txXfrm>
        <a:off x="5377287" y="2741491"/>
        <a:ext cx="1617423" cy="737221"/>
      </dsp:txXfrm>
    </dsp:sp>
    <dsp:sp modelId="{209987BB-0576-3043-BC4F-1B82F1390AB4}">
      <dsp:nvSpPr>
        <dsp:cNvPr id="0" name=""/>
        <dsp:cNvSpPr/>
      </dsp:nvSpPr>
      <dsp:spPr>
        <a:xfrm>
          <a:off x="7059682" y="2858592"/>
          <a:ext cx="803859" cy="80385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D7A2B1-DB24-904A-8CA9-D215810BBAC6}">
      <dsp:nvSpPr>
        <dsp:cNvPr id="0" name=""/>
        <dsp:cNvSpPr/>
      </dsp:nvSpPr>
      <dsp:spPr>
        <a:xfrm>
          <a:off x="8062692" y="1027022"/>
          <a:ext cx="2296741" cy="171446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541480"/>
              <a:satOff val="0"/>
              <a:lumOff val="-98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64770" rIns="21590" bIns="2159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Drug discovery and research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Personalized treatment plans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AI healthcare providers</a:t>
          </a:r>
        </a:p>
      </dsp:txBody>
      <dsp:txXfrm>
        <a:off x="8102864" y="1067194"/>
        <a:ext cx="2216397" cy="1674297"/>
      </dsp:txXfrm>
    </dsp:sp>
    <dsp:sp modelId="{22AB37E5-E642-4C42-8E30-69E09C6F5F63}">
      <dsp:nvSpPr>
        <dsp:cNvPr id="0" name=""/>
        <dsp:cNvSpPr/>
      </dsp:nvSpPr>
      <dsp:spPr>
        <a:xfrm>
          <a:off x="8062692" y="2741491"/>
          <a:ext cx="2296741" cy="737221"/>
        </a:xfrm>
        <a:prstGeom prst="rect">
          <a:avLst/>
        </a:prstGeom>
        <a:solidFill>
          <a:schemeClr val="accent5">
            <a:hueOff val="-7541480"/>
            <a:satOff val="0"/>
            <a:lumOff val="-980"/>
            <a:alphaOff val="0"/>
          </a:schemeClr>
        </a:solidFill>
        <a:ln w="12700" cap="flat" cmpd="sng" algn="ctr">
          <a:solidFill>
            <a:schemeClr val="accent5">
              <a:hueOff val="-7541480"/>
              <a:satOff val="0"/>
              <a:lumOff val="-98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0" rIns="2921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Healthcare</a:t>
          </a:r>
        </a:p>
      </dsp:txBody>
      <dsp:txXfrm>
        <a:off x="8062692" y="2741491"/>
        <a:ext cx="1617423" cy="737221"/>
      </dsp:txXfrm>
    </dsp:sp>
    <dsp:sp modelId="{43AF9B40-6B67-5C4C-A64C-42D2E7990301}">
      <dsp:nvSpPr>
        <dsp:cNvPr id="0" name=""/>
        <dsp:cNvSpPr/>
      </dsp:nvSpPr>
      <dsp:spPr>
        <a:xfrm>
          <a:off x="9745087" y="2858592"/>
          <a:ext cx="803859" cy="803859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E99E25-5B65-D93A-3010-8B947D67E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EB28A-33CC-6CF5-1214-F2C3205F67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88634-FBA9-41D6-8B35-EE3A7D816B7C}" type="datetimeFigureOut">
              <a:rPr lang="en-US" smtClean="0"/>
              <a:t>2/26/26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63414-6160-FF79-B3F6-CD615625C8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83E93F-BDEC-C5F7-2553-8324882C41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C78D2-97D1-4B37-BDD1-08A09BD4CA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35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2/26/26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96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anchor="b"/>
          <a:lstStyle>
            <a:lvl1pPr algn="r">
              <a:lnSpc>
                <a:spcPts val="4000"/>
              </a:lnSpc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738AB3-8054-6E21-C34C-36AF3A31AC4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anchor="t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D1B85-4BEF-C1C1-5619-B82E9E44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9872E9-2F0D-2FEB-0974-F0BBBC5E03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670435">
            <a:off x="7632743" y="794953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01D87F51-D69B-9038-0566-4FDC355AB6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5123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5DDB7824-50BA-B12F-AD49-CA8953CA3A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5264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anchor="b" anchorCtr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anchor="t" anchorCtr="0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defRPr sz="1600"/>
            </a:lvl2pPr>
            <a:lvl3pPr marL="457200">
              <a:defRPr sz="1400"/>
            </a:lvl3pPr>
            <a:lvl4pPr marL="685800">
              <a:defRPr sz="12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8B5E78-A531-681D-1312-F21B52D0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Graphic 10">
              <a:extLst>
                <a:ext uri="{FF2B5EF4-FFF2-40B4-BE49-F238E27FC236}">
                  <a16:creationId xmlns:a16="http://schemas.microsoft.com/office/drawing/2014/main" id="{AAD06B87-D9B2-4F94-B734-A8F039A20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BB13A13C-36EA-4B13-9175-C5FE95B34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5189CAD3-7011-6481-11F8-05B5CB106F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7CB27F-7A56-A747-A4D6-5627C246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3383280"/>
            <a:ext cx="10302240" cy="1852046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966886"/>
            <a:ext cx="10302237" cy="397191"/>
          </a:xfr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97692" y="62029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912362-D30D-7B0B-BA94-0993B1EBC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2775857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64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F91A5DB-A2CA-1D70-9A06-3869A288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D6A69CF-70D6-AB12-CD8B-FD75B7EE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FE408-BFE1-16DC-F7C6-47F55C171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C0ED5DD-6381-0FFD-7B45-D21179A3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042E432-AE48-385B-DEA1-32129394C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anchor="t" anchorCtr="0">
            <a:noAutofit/>
          </a:bodyPr>
          <a:lstStyle>
            <a:lvl1pPr marL="342900" indent="-512064">
              <a:spcBef>
                <a:spcPts val="1000"/>
              </a:spcBef>
              <a:buFont typeface="+mj-lt"/>
              <a:buAutoNum type="arabicPeriod"/>
              <a:defRPr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F111B2E-0535-57E2-FE92-620F9307A9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spcBef>
                <a:spcPts val="1200"/>
              </a:spcBef>
              <a:buNone/>
              <a:defRPr sz="1600"/>
            </a:lvl2pPr>
            <a:lvl3pPr marL="914400" indent="0">
              <a:spcBef>
                <a:spcPts val="1200"/>
              </a:spcBef>
              <a:buNone/>
              <a:defRPr sz="1400"/>
            </a:lvl3pPr>
            <a:lvl4pPr marL="1371600" indent="0">
              <a:spcBef>
                <a:spcPts val="1200"/>
              </a:spcBef>
              <a:buNone/>
              <a:defRPr sz="1200"/>
            </a:lvl4pPr>
            <a:lvl5pPr marL="1828800" indent="0">
              <a:spcBef>
                <a:spcPts val="12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anchor="t" anchorCtr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1200"/>
              </a:spcBef>
              <a:defRPr sz="14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4C23E1A-9E5E-DA12-8E11-83F4867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FE6E42-6A8F-C459-87EE-E2A5BAFA8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2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sz="4000" b="1" i="0" cap="all" spc="0" baseline="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B40175-FA51-DA14-A5B2-CD06DE6EC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lnSpc>
                <a:spcPct val="110000"/>
              </a:lnSpc>
              <a:defRPr sz="1600"/>
            </a:lvl2pPr>
            <a:lvl3pPr marL="457200">
              <a:lnSpc>
                <a:spcPct val="110000"/>
              </a:lnSpc>
              <a:defRPr sz="1400"/>
            </a:lvl3pPr>
            <a:lvl4pPr marL="685800">
              <a:lnSpc>
                <a:spcPct val="110000"/>
              </a:lnSpc>
              <a:defRPr sz="1200"/>
            </a:lvl4pPr>
            <a:lvl5pPr marL="914400">
              <a:lnSpc>
                <a:spcPct val="11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anchor="t" anchorCtr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A4AE671-C203-0370-2888-FC8F7D444D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92BFA8-57AD-0B5C-2534-1E862B58D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80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183E8BD-29F0-8F9F-FC7D-73F8067BC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C983CA3-739C-6C20-AFE0-0997370354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C9F29C-BBE9-AFB4-AFC6-30BCA4EB2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C4D286-C480-B4CF-4406-CACC323F9FA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BEE2817-4518-D59A-BD13-29A3D4FE64F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0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 lIns="0" tIns="0" rIns="0" bIns="0" anchor="b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0626849-9D2D-3C95-8C10-FA8F325F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685800"/>
            <a:ext cx="4937760" cy="402336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>
              <a:spcBef>
                <a:spcPts val="1200"/>
              </a:spcBef>
              <a:defRPr sz="1800"/>
            </a:lvl2pPr>
            <a:lvl3pPr marL="914400">
              <a:spcBef>
                <a:spcPts val="1200"/>
              </a:spcBef>
              <a:defRPr sz="1800"/>
            </a:lvl3pPr>
            <a:lvl4pPr marL="1371600">
              <a:spcBef>
                <a:spcPts val="1200"/>
              </a:spcBef>
              <a:defRPr sz="1800"/>
            </a:lvl4pPr>
            <a:lvl5pPr marL="18288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04755" y="685800"/>
            <a:ext cx="4937760" cy="4023360"/>
          </a:xfrm>
        </p:spPr>
        <p:txBody>
          <a:bodyPr lIns="0" tIns="0" rIns="0" bIns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8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800"/>
            </a:lvl4pPr>
            <a:lvl5pPr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17D91C-F78C-0E4C-FB27-7112AB840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22570" y="5680647"/>
            <a:ext cx="465456" cy="581432"/>
            <a:chOff x="7843462" y="2744546"/>
            <a:chExt cx="465456" cy="581432"/>
          </a:xfrm>
        </p:grpSpPr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CC935CF3-75DF-0DC7-1B2A-E0E0205DF64B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13">
              <a:extLst>
                <a:ext uri="{FF2B5EF4-FFF2-40B4-BE49-F238E27FC236}">
                  <a16:creationId xmlns:a16="http://schemas.microsoft.com/office/drawing/2014/main" id="{D5782BEB-6319-DEC1-F9ED-BA9201C6B9B7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6E59DFAF-9794-BD12-D89A-422FFFFCE023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6444A47-BCB3-5C86-F2B8-25092BE8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48C53D-49AB-C003-70E8-5117AF079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6BC1DE-6696-3408-564E-2D73B1266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711518" y="5393214"/>
            <a:ext cx="1097341" cy="736658"/>
            <a:chOff x="10508317" y="446637"/>
            <a:chExt cx="1097341" cy="736658"/>
          </a:xfrm>
        </p:grpSpPr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268EB1E4-29D6-C3F5-BCBB-FB7E7EE5C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08317" y="49220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16">
              <a:extLst>
                <a:ext uri="{FF2B5EF4-FFF2-40B4-BE49-F238E27FC236}">
                  <a16:creationId xmlns:a16="http://schemas.microsoft.com/office/drawing/2014/main" id="{09524D46-140F-2F4F-430B-F59815A07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477944" y="105558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Graphic 14">
              <a:extLst>
                <a:ext uri="{FF2B5EF4-FFF2-40B4-BE49-F238E27FC236}">
                  <a16:creationId xmlns:a16="http://schemas.microsoft.com/office/drawing/2014/main" id="{AC75143B-C717-8D04-743C-B40FB5EF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41555" y="44663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37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40080"/>
            <a:ext cx="10087699" cy="731520"/>
          </a:xfrm>
        </p:spPr>
        <p:txBody>
          <a:bodyPr lIns="0" tIns="0" rIns="0" bIns="0" anchor="t" anchorCtr="0"/>
          <a:lstStyle>
            <a:lvl1pPr>
              <a:defRPr sz="4000" b="1" cap="all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6B8DF0-B7E6-5032-C3C7-E457E793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80159" y="1806574"/>
            <a:ext cx="10087699" cy="4254591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C5F4D40-ADE4-5EEB-436C-8563A49C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bbles and Title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anchor="b"/>
          <a:lstStyle>
            <a:lvl1pPr algn="r">
              <a:lnSpc>
                <a:spcPts val="4800"/>
              </a:lnSpc>
              <a:defRPr sz="4800" b="1" cap="all" spc="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FC9B12A4-113B-B3F6-5926-5C2A6F504A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F51D36-DB19-27CD-47E0-A4261648D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Graphic 12">
              <a:extLst>
                <a:ext uri="{FF2B5EF4-FFF2-40B4-BE49-F238E27FC236}">
                  <a16:creationId xmlns:a16="http://schemas.microsoft.com/office/drawing/2014/main" id="{3EFED0E0-17D4-C5B0-09D0-B43338A856B3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Graphic 13">
              <a:extLst>
                <a:ext uri="{FF2B5EF4-FFF2-40B4-BE49-F238E27FC236}">
                  <a16:creationId xmlns:a16="http://schemas.microsoft.com/office/drawing/2014/main" id="{8F798BBE-9B6F-700D-08A1-09ABC5388CCE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Graphic 15">
              <a:extLst>
                <a:ext uri="{FF2B5EF4-FFF2-40B4-BE49-F238E27FC236}">
                  <a16:creationId xmlns:a16="http://schemas.microsoft.com/office/drawing/2014/main" id="{4AE2D1C5-9D85-9049-690C-3AFCE7E2DA56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0FE75D-ACD3-655E-58A7-8F2C18276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362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6525"/>
            <a:ext cx="10515600" cy="150971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B2B208-F5B9-0151-C982-A389CB0B2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EEA6CA-DE1E-18ED-E69E-54A1372FE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973C81-5E94-41F6-CE15-3B4763B3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835B5C-F994-9D57-3118-919EE90F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394" y="1"/>
            <a:ext cx="9918405" cy="164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94" y="1825625"/>
            <a:ext cx="99184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6121" y="726630"/>
            <a:ext cx="520991" cy="5173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800" b="1" i="0" cap="all" spc="100" baseline="0"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F1C86-6A9C-D287-D381-5634A69BF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5394" y="6356350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B8477-3F24-EDCB-C8AC-843363639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8999" y="6356350"/>
            <a:ext cx="4114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7" r:id="rId2"/>
    <p:sldLayoutId id="2147483728" r:id="rId3"/>
    <p:sldLayoutId id="2147483729" r:id="rId4"/>
    <p:sldLayoutId id="2147483710" r:id="rId5"/>
    <p:sldLayoutId id="2147483727" r:id="rId6"/>
    <p:sldLayoutId id="2147483701" r:id="rId7"/>
    <p:sldLayoutId id="2147483721" r:id="rId8"/>
    <p:sldLayoutId id="2147483720" r:id="rId9"/>
    <p:sldLayoutId id="2147483730" r:id="rId10"/>
    <p:sldLayoutId id="2147483722" r:id="rId11"/>
    <p:sldLayoutId id="2147483698" r:id="rId12"/>
    <p:sldLayoutId id="2147483732" r:id="rId13"/>
    <p:sldLayoutId id="2147483702" r:id="rId14"/>
    <p:sldLayoutId id="2147483703" r:id="rId15"/>
  </p:sldLayoutIdLst>
  <p:hf sldNum="0" hdr="0" ft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/>
          <a:lstStyle/>
          <a:p>
            <a:r>
              <a:rPr lang="en-US" dirty="0"/>
              <a:t>Generative AI &amp; Graphic design</a:t>
            </a:r>
          </a:p>
        </p:txBody>
      </p:sp>
    </p:spTree>
    <p:extLst>
      <p:ext uri="{BB962C8B-B14F-4D97-AF65-F5344CB8AC3E}">
        <p14:creationId xmlns:p14="http://schemas.microsoft.com/office/powerpoint/2010/main" val="2955403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D543-DC6A-F5A8-2F8A-99EFECD1C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>
                <a:solidFill>
                  <a:schemeClr val="accent1"/>
                </a:solidFill>
              </a:rPr>
              <a:t>Generative AI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CBC55-D054-1EAB-7001-E40277C9D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59" y="1699317"/>
            <a:ext cx="10087699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Generative AI is a special type of artificial intelligence that is focused on creating (or generating) content like words, images, or videos.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Generative AI model accepts an </a:t>
            </a:r>
            <a:r>
              <a:rPr lang="en-US" i="1" dirty="0"/>
              <a:t>input</a:t>
            </a:r>
            <a:r>
              <a:rPr lang="en-US" dirty="0"/>
              <a:t> (called a </a:t>
            </a:r>
            <a:r>
              <a:rPr lang="en-US" dirty="0">
                <a:solidFill>
                  <a:schemeClr val="accent1"/>
                </a:solidFill>
              </a:rPr>
              <a:t>prompt</a:t>
            </a:r>
            <a:r>
              <a:rPr lang="en-US" dirty="0"/>
              <a:t>) and generates an </a:t>
            </a:r>
            <a:r>
              <a:rPr lang="en-US" i="1" dirty="0"/>
              <a:t>output.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3474F2B-7E2E-A6ED-2269-6BACA588B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863" y="4884047"/>
            <a:ext cx="1594212" cy="159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ni Dalle 3: AI Image Generator – ToolPilot">
            <a:extLst>
              <a:ext uri="{FF2B5EF4-FFF2-40B4-BE49-F238E27FC236}">
                <a16:creationId xmlns:a16="http://schemas.microsoft.com/office/drawing/2014/main" id="{8546FCCE-79A4-AF49-4C1F-07E87C6FD2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7" t="36863" r="15618" b="35638"/>
          <a:stretch/>
        </p:blipFill>
        <p:spPr bwMode="auto">
          <a:xfrm>
            <a:off x="3161211" y="4796704"/>
            <a:ext cx="2751909" cy="111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D580E8E0-F6EC-0EEF-A67A-73328BECA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256" y="5034129"/>
            <a:ext cx="3178629" cy="117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D57AE097-BDEB-3DA2-C7AB-3A8E70B2B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750" y="4424986"/>
            <a:ext cx="1505438" cy="146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085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89F9D3C-3655-CD4F-D789-590040FEC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generative AI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0591351-F2CD-90C4-5A6A-C1DC0FCE9B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8034648"/>
              </p:ext>
            </p:extLst>
          </p:nvPr>
        </p:nvGraphicFramePr>
        <p:xfrm>
          <a:off x="1280160" y="1532799"/>
          <a:ext cx="10555424" cy="4689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2300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66109-A9DA-1584-4F21-D31B2DDC9C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Using DaLLE3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9502C7-BEA0-2340-7A32-D631D5453C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Class Demonstration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35CD1FC-A0D2-7278-B7AA-EC7345F7D83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421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66109-A9DA-1584-4F21-D31B2DDC9C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Using ADOBE FIREFLY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9502C7-BEA0-2340-7A32-D631D5453C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Class Demonstration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35CD1FC-A0D2-7278-B7AA-EC7345F7D83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l="1250" r="1250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010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078D2-FA9E-2B53-22AB-893304C3F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i="1" dirty="0"/>
              <a:t>Assignment</a:t>
            </a:r>
            <a:br>
              <a:rPr lang="en-US" dirty="0"/>
            </a:br>
            <a:r>
              <a:rPr lang="en-US" dirty="0"/>
              <a:t>book cover redesign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5206552-E128-CEE3-E330-70D82E2201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2418" r="12418"/>
          <a:stretch/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2F1E9C-7945-D606-4113-D5ACF04D9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2194560"/>
            <a:ext cx="7498080" cy="4331746"/>
          </a:xfrm>
        </p:spPr>
        <p:txBody>
          <a:bodyPr/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/>
              <a:t>Today in class, we learned about generative artificial intelligence (generative AI) and explored some AI tools that we can use to help us make designs. Now, you will have a chance to use some of these tools on your own! Together, you will use </a:t>
            </a:r>
            <a:r>
              <a:rPr lang="en-US" dirty="0" err="1"/>
              <a:t>Canva.com</a:t>
            </a:r>
            <a:r>
              <a:rPr lang="en-US" dirty="0"/>
              <a:t> to redesign the cover of a book. </a:t>
            </a:r>
          </a:p>
          <a:p>
            <a:pPr marL="342900" marR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/>
              <a:t>Select your partner and get approval</a:t>
            </a:r>
          </a:p>
          <a:p>
            <a:pPr marL="342900" marR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/>
              <a:t>With your partner, select a book cover to redesign</a:t>
            </a:r>
          </a:p>
          <a:p>
            <a:pPr marL="342900" marR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/>
              <a:t>Create your book cover on Canva. It must contain </a:t>
            </a:r>
          </a:p>
          <a:p>
            <a:pPr marL="571500" lvl="1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/>
              <a:t>3 graphics elements (two should be generated by AI)</a:t>
            </a:r>
          </a:p>
          <a:p>
            <a:pPr marL="571500" lvl="1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/>
              <a:t>The title and author of the book</a:t>
            </a:r>
          </a:p>
          <a:p>
            <a:pPr marL="571500" lvl="1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/>
              <a:t>One additional tagline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/>
              <a:t>Turn in your book cover and a log of your Generative AI prompts.</a:t>
            </a:r>
          </a:p>
        </p:txBody>
      </p:sp>
    </p:spTree>
    <p:extLst>
      <p:ext uri="{BB962C8B-B14F-4D97-AF65-F5344CB8AC3E}">
        <p14:creationId xmlns:p14="http://schemas.microsoft.com/office/powerpoint/2010/main" val="388928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7DD94-4F49-9C93-9CDF-8E059E0F02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Class work time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F9EF2B-C987-7F84-419D-03D299A8B7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Time Remaining: </a:t>
            </a:r>
            <a:r>
              <a:rPr lang="en-US" dirty="0">
                <a:solidFill>
                  <a:schemeClr val="tx2"/>
                </a:solidFill>
              </a:rPr>
              <a:t>?? minutes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B401066-CFD2-9E93-38DC-93D6B79F2C3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2418" r="12418"/>
          <a:stretch/>
        </p:blipFill>
        <p:spPr/>
      </p:pic>
    </p:spTree>
    <p:extLst>
      <p:ext uri="{BB962C8B-B14F-4D97-AF65-F5344CB8AC3E}">
        <p14:creationId xmlns:p14="http://schemas.microsoft.com/office/powerpoint/2010/main" val="23874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7DD94-4F49-9C93-9CDF-8E059E0F02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Gallery walk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F9EF2B-C987-7F84-419D-03D299A8B7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Time Remaining: </a:t>
            </a:r>
            <a:r>
              <a:rPr lang="en-US" dirty="0">
                <a:solidFill>
                  <a:schemeClr val="tx2"/>
                </a:solidFill>
              </a:rPr>
              <a:t>20 minutes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B401066-CFD2-9E93-38DC-93D6B79F2C3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2418" r="12418"/>
          <a:stretch/>
        </p:blipFill>
        <p:spPr/>
      </p:pic>
    </p:spTree>
    <p:extLst>
      <p:ext uri="{BB962C8B-B14F-4D97-AF65-F5344CB8AC3E}">
        <p14:creationId xmlns:p14="http://schemas.microsoft.com/office/powerpoint/2010/main" val="1910394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721A-014C-8773-7079-49169D759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</a:t>
            </a:r>
            <a:r>
              <a:rPr lang="en-US" dirty="0">
                <a:solidFill>
                  <a:schemeClr val="accent1"/>
                </a:solidFill>
              </a:rPr>
              <a:t>debrief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EFF08-2C82-4468-4DBC-CCE6FF601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1715589"/>
            <a:ext cx="10087699" cy="4502330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What did you learn about Generative AI models?</a:t>
            </a:r>
          </a:p>
          <a:p>
            <a:pPr marL="514350" indent="-514350" algn="l">
              <a:buAutoNum type="arabicPeriod"/>
            </a:pPr>
            <a:r>
              <a:rPr lang="en-US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How important are prompts in using Generative AI?</a:t>
            </a:r>
          </a:p>
          <a:p>
            <a:pPr marL="514350" indent="-514350" algn="l"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Did </a:t>
            </a:r>
            <a:r>
              <a:rPr lang="en-US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Generative AI help or hinder your creative process?</a:t>
            </a:r>
          </a:p>
          <a:p>
            <a:pPr marL="514350" indent="-514350" algn="l"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Who do you think owns the outputs of</a:t>
            </a:r>
            <a:r>
              <a:rPr lang="en-US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 Generative AI?</a:t>
            </a:r>
          </a:p>
          <a:p>
            <a:pPr lvl="1"/>
            <a:r>
              <a:rPr lang="en-US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Who do you think owns your book cover design?</a:t>
            </a:r>
          </a:p>
          <a:p>
            <a:pPr marL="514350" indent="-514350" algn="l">
              <a:buAutoNum type="arabicPeriod"/>
            </a:pPr>
            <a:r>
              <a:rPr lang="en-US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Should there be rules about using Generative AI?</a:t>
            </a:r>
          </a:p>
          <a:p>
            <a:pPr lvl="1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For individuals? For companies? For the government?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Do you think that Generative AI will impact jobs in the future?</a:t>
            </a:r>
            <a:endParaRPr lang="en-US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346393842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axy presentation_Win32_SL_V16" id="{36B34AD0-AFC2-468E-8620-6CFD159B149F}" vid="{ACCF8893-1A0E-437D-A612-1659D305EA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544979-59F0-4F8D-AA35-90255837C7E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B16729F-0CF3-48D0-9AFD-AAAEB43092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F9F641-3334-4981-BACF-D4CA6882CE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</TotalTime>
  <Words>348</Words>
  <Application>Microsoft Macintosh PowerPoint</Application>
  <PresentationFormat>Widescreen</PresentationFormat>
  <Paragraphs>50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Söhne</vt:lpstr>
      <vt:lpstr>Univers</vt:lpstr>
      <vt:lpstr>GradientVTI</vt:lpstr>
      <vt:lpstr>Generative AI &amp; Graphic design</vt:lpstr>
      <vt:lpstr>What is Generative AI?</vt:lpstr>
      <vt:lpstr>Applications of generative AI</vt:lpstr>
      <vt:lpstr>Using DaLLE3</vt:lpstr>
      <vt:lpstr>Using ADOBE FIREFLY</vt:lpstr>
      <vt:lpstr>Assignment book cover redesign</vt:lpstr>
      <vt:lpstr>Class work time</vt:lpstr>
      <vt:lpstr>Gallery walk</vt:lpstr>
      <vt:lpstr>Assignment debrief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Galaxy</dc:title>
  <dc:creator/>
  <cp:lastModifiedBy>Taylor Clough</cp:lastModifiedBy>
  <cp:revision>11</cp:revision>
  <dcterms:created xsi:type="dcterms:W3CDTF">2024-03-23T02:18:13Z</dcterms:created>
  <dcterms:modified xsi:type="dcterms:W3CDTF">2026-02-26T19:49:17Z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