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0"/>
  </p:notesMasterIdLst>
  <p:sldIdLst>
    <p:sldId id="256" r:id="rId2"/>
    <p:sldId id="257" r:id="rId3"/>
    <p:sldId id="258" r:id="rId4"/>
    <p:sldId id="261" r:id="rId5"/>
    <p:sldId id="259" r:id="rId6"/>
    <p:sldId id="260" r:id="rId7"/>
    <p:sldId id="262" r:id="rId8"/>
    <p:sldId id="263" r:id="rId9"/>
    <p:sldId id="265" r:id="rId10"/>
    <p:sldId id="264" r:id="rId11"/>
    <p:sldId id="266" r:id="rId12"/>
    <p:sldId id="267" r:id="rId13"/>
    <p:sldId id="268" r:id="rId14"/>
    <p:sldId id="270" r:id="rId15"/>
    <p:sldId id="269" r:id="rId16"/>
    <p:sldId id="271" r:id="rId17"/>
    <p:sldId id="272" r:id="rId18"/>
    <p:sldId id="283" r:id="rId19"/>
    <p:sldId id="273" r:id="rId20"/>
    <p:sldId id="274" r:id="rId21"/>
    <p:sldId id="275" r:id="rId22"/>
    <p:sldId id="276" r:id="rId23"/>
    <p:sldId id="278" r:id="rId24"/>
    <p:sldId id="277" r:id="rId25"/>
    <p:sldId id="279" r:id="rId26"/>
    <p:sldId id="280" r:id="rId27"/>
    <p:sldId id="281" r:id="rId28"/>
    <p:sldId id="282" r:id="rId29"/>
    <p:sldId id="284" r:id="rId30"/>
    <p:sldId id="285" r:id="rId31"/>
    <p:sldId id="293" r:id="rId32"/>
    <p:sldId id="286" r:id="rId33"/>
    <p:sldId id="287" r:id="rId34"/>
    <p:sldId id="288" r:id="rId35"/>
    <p:sldId id="291" r:id="rId36"/>
    <p:sldId id="289" r:id="rId37"/>
    <p:sldId id="290" r:id="rId38"/>
    <p:sldId id="294"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EAFB78B-8FEB-9943-93FA-45BD2A815B8B}" v="1" dt="2026-05-28T12:42:41.4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605"/>
    <p:restoredTop sz="86359"/>
  </p:normalViewPr>
  <p:slideViewPr>
    <p:cSldViewPr snapToGrid="0">
      <p:cViewPr varScale="1">
        <p:scale>
          <a:sx n="94" d="100"/>
          <a:sy n="94" d="100"/>
        </p:scale>
        <p:origin x="200" y="1128"/>
      </p:cViewPr>
      <p:guideLst/>
    </p:cSldViewPr>
  </p:slideViewPr>
  <p:outlineViewPr>
    <p:cViewPr>
      <p:scale>
        <a:sx n="33" d="100"/>
        <a:sy n="33" d="100"/>
      </p:scale>
      <p:origin x="0" y="-9896"/>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ylor Clough" userId="2329189553_tp_dropbox_plus" providerId="OAuth2" clId="{EF0D5EB3-E66A-5E6D-81AC-13C3EACEBDA0}"/>
    <pc:docChg chg="undo redo custSel modSld">
      <pc:chgData name="Taylor Clough" userId="2329189553_tp_dropbox_plus" providerId="OAuth2" clId="{EF0D5EB3-E66A-5E6D-81AC-13C3EACEBDA0}" dt="2026-05-28T12:42:41.470" v="1493" actId="478"/>
      <pc:docMkLst>
        <pc:docMk/>
      </pc:docMkLst>
      <pc:sldChg chg="addSp modSp">
        <pc:chgData name="Taylor Clough" userId="2329189553_tp_dropbox_plus" providerId="OAuth2" clId="{EF0D5EB3-E66A-5E6D-81AC-13C3EACEBDA0}" dt="2026-05-06T17:36:58.605" v="1" actId="571"/>
        <pc:sldMkLst>
          <pc:docMk/>
          <pc:sldMk cId="4094646" sldId="256"/>
        </pc:sldMkLst>
      </pc:sldChg>
      <pc:sldChg chg="addSp delSp modSp mod modNotesTx">
        <pc:chgData name="Taylor Clough" userId="2329189553_tp_dropbox_plus" providerId="OAuth2" clId="{EF0D5EB3-E66A-5E6D-81AC-13C3EACEBDA0}" dt="2026-05-28T12:42:29.444" v="1491" actId="33553"/>
        <pc:sldMkLst>
          <pc:docMk/>
          <pc:sldMk cId="1623443616" sldId="258"/>
        </pc:sldMkLst>
        <pc:spChg chg="mod">
          <ac:chgData name="Taylor Clough" userId="2329189553_tp_dropbox_plus" providerId="OAuth2" clId="{EF0D5EB3-E66A-5E6D-81AC-13C3EACEBDA0}" dt="2026-05-06T19:43:17.244" v="1442" actId="26606"/>
          <ac:spMkLst>
            <pc:docMk/>
            <pc:sldMk cId="1623443616" sldId="258"/>
            <ac:spMk id="3" creationId="{682AFDFB-04C1-2692-D7EE-26E419DDE3A7}"/>
          </ac:spMkLst>
        </pc:spChg>
        <pc:spChg chg="mod">
          <ac:chgData name="Taylor Clough" userId="2329189553_tp_dropbox_plus" providerId="OAuth2" clId="{EF0D5EB3-E66A-5E6D-81AC-13C3EACEBDA0}" dt="2026-05-28T12:42:29.444" v="1491" actId="33553"/>
          <ac:spMkLst>
            <pc:docMk/>
            <pc:sldMk cId="1623443616" sldId="258"/>
            <ac:spMk id="34" creationId="{5746E36C-9E8B-7449-CC6B-747D700D94C9}"/>
          </ac:spMkLst>
        </pc:spChg>
        <pc:spChg chg="add del">
          <ac:chgData name="Taylor Clough" userId="2329189553_tp_dropbox_plus" providerId="OAuth2" clId="{EF0D5EB3-E66A-5E6D-81AC-13C3EACEBDA0}" dt="2026-05-06T19:43:17.244" v="1442" actId="26606"/>
          <ac:spMkLst>
            <pc:docMk/>
            <pc:sldMk cId="1623443616" sldId="258"/>
            <ac:spMk id="39" creationId="{B6CDA21F-E7AF-4C75-8395-33F58D5B0E45}"/>
          </ac:spMkLst>
        </pc:spChg>
        <pc:spChg chg="add del">
          <ac:chgData name="Taylor Clough" userId="2329189553_tp_dropbox_plus" providerId="OAuth2" clId="{EF0D5EB3-E66A-5E6D-81AC-13C3EACEBDA0}" dt="2026-05-06T19:43:17.244" v="1442" actId="26606"/>
          <ac:spMkLst>
            <pc:docMk/>
            <pc:sldMk cId="1623443616" sldId="258"/>
            <ac:spMk id="46" creationId="{D5B0017B-2ECA-49AF-B397-DC140825DF8D}"/>
          </ac:spMkLst>
        </pc:spChg>
        <pc:grpChg chg="add del">
          <ac:chgData name="Taylor Clough" userId="2329189553_tp_dropbox_plus" providerId="OAuth2" clId="{EF0D5EB3-E66A-5E6D-81AC-13C3EACEBDA0}" dt="2026-05-06T19:43:17.244" v="1442" actId="26606"/>
          <ac:grpSpMkLst>
            <pc:docMk/>
            <pc:sldMk cId="1623443616" sldId="258"/>
            <ac:grpSpMk id="41" creationId="{AE1C45F0-260A-458C-96ED-C1F6D2151219}"/>
          </ac:grpSpMkLst>
        </pc:grpChg>
        <pc:cxnChg chg="add del">
          <ac:chgData name="Taylor Clough" userId="2329189553_tp_dropbox_plus" providerId="OAuth2" clId="{EF0D5EB3-E66A-5E6D-81AC-13C3EACEBDA0}" dt="2026-05-06T19:43:17.244" v="1442" actId="26606"/>
          <ac:cxnSpMkLst>
            <pc:docMk/>
            <pc:sldMk cId="1623443616" sldId="258"/>
            <ac:cxnSpMk id="48" creationId="{6CF1BAF6-AD41-4082-B212-8A1F9A2E8779}"/>
          </ac:cxnSpMkLst>
        </pc:cxnChg>
      </pc:sldChg>
      <pc:sldChg chg="addSp delSp modSp mod setBg modNotesTx">
        <pc:chgData name="Taylor Clough" userId="2329189553_tp_dropbox_plus" providerId="OAuth2" clId="{EF0D5EB3-E66A-5E6D-81AC-13C3EACEBDA0}" dt="2026-05-06T19:22:42.340" v="882" actId="20577"/>
        <pc:sldMkLst>
          <pc:docMk/>
          <pc:sldMk cId="3414770259" sldId="259"/>
        </pc:sldMkLst>
        <pc:spChg chg="mod">
          <ac:chgData name="Taylor Clough" userId="2329189553_tp_dropbox_plus" providerId="OAuth2" clId="{EF0D5EB3-E66A-5E6D-81AC-13C3EACEBDA0}" dt="2026-05-06T19:22:34.085" v="881" actId="20577"/>
          <ac:spMkLst>
            <pc:docMk/>
            <pc:sldMk cId="3414770259" sldId="259"/>
            <ac:spMk id="2" creationId="{21954E9B-F230-7095-DA91-7E0A72192F89}"/>
          </ac:spMkLst>
        </pc:spChg>
        <pc:spChg chg="add">
          <ac:chgData name="Taylor Clough" userId="2329189553_tp_dropbox_plus" providerId="OAuth2" clId="{EF0D5EB3-E66A-5E6D-81AC-13C3EACEBDA0}" dt="2026-05-06T19:22:12.194" v="875" actId="26606"/>
          <ac:spMkLst>
            <pc:docMk/>
            <pc:sldMk cId="3414770259" sldId="259"/>
            <ac:spMk id="8" creationId="{081EA652-8C6A-4E69-BEB9-170809474553}"/>
          </ac:spMkLst>
        </pc:spChg>
        <pc:spChg chg="add">
          <ac:chgData name="Taylor Clough" userId="2329189553_tp_dropbox_plus" providerId="OAuth2" clId="{EF0D5EB3-E66A-5E6D-81AC-13C3EACEBDA0}" dt="2026-05-06T19:22:12.194" v="875" actId="26606"/>
          <ac:spMkLst>
            <pc:docMk/>
            <pc:sldMk cId="3414770259" sldId="259"/>
            <ac:spMk id="10" creationId="{5298780A-33B9-4EA2-8F67-DE68AD62841B}"/>
          </ac:spMkLst>
        </pc:spChg>
        <pc:spChg chg="add">
          <ac:chgData name="Taylor Clough" userId="2329189553_tp_dropbox_plus" providerId="OAuth2" clId="{EF0D5EB3-E66A-5E6D-81AC-13C3EACEBDA0}" dt="2026-05-06T19:22:12.194" v="875" actId="26606"/>
          <ac:spMkLst>
            <pc:docMk/>
            <pc:sldMk cId="3414770259" sldId="259"/>
            <ac:spMk id="19" creationId="{7F488E8B-4E1E-4402-8935-D4E6C02615C7}"/>
          </ac:spMkLst>
        </pc:spChg>
        <pc:spChg chg="add mod">
          <ac:chgData name="Taylor Clough" userId="2329189553_tp_dropbox_plus" providerId="OAuth2" clId="{EF0D5EB3-E66A-5E6D-81AC-13C3EACEBDA0}" dt="2026-05-06T19:22:42.340" v="882" actId="20577"/>
          <ac:spMkLst>
            <pc:docMk/>
            <pc:sldMk cId="3414770259" sldId="259"/>
            <ac:spMk id="20" creationId="{F930348C-A16F-D569-69A4-5E13F9FD7AF1}"/>
          </ac:spMkLst>
        </pc:spChg>
      </pc:sldChg>
      <pc:sldChg chg="addSp delSp modSp mod setBg">
        <pc:chgData name="Taylor Clough" userId="2329189553_tp_dropbox_plus" providerId="OAuth2" clId="{EF0D5EB3-E66A-5E6D-81AC-13C3EACEBDA0}" dt="2026-05-06T19:28:45.881" v="978" actId="14100"/>
        <pc:sldMkLst>
          <pc:docMk/>
          <pc:sldMk cId="154008906" sldId="260"/>
        </pc:sldMkLst>
        <pc:spChg chg="mod">
          <ac:chgData name="Taylor Clough" userId="2329189553_tp_dropbox_plus" providerId="OAuth2" clId="{EF0D5EB3-E66A-5E6D-81AC-13C3EACEBDA0}" dt="2026-05-06T19:24:31.021" v="890" actId="404"/>
          <ac:spMkLst>
            <pc:docMk/>
            <pc:sldMk cId="154008906" sldId="260"/>
            <ac:spMk id="2" creationId="{9D59D0E0-0C43-790E-49F3-C2FE0B5FE455}"/>
          </ac:spMkLst>
        </pc:spChg>
        <pc:spChg chg="add">
          <ac:chgData name="Taylor Clough" userId="2329189553_tp_dropbox_plus" providerId="OAuth2" clId="{EF0D5EB3-E66A-5E6D-81AC-13C3EACEBDA0}" dt="2026-05-06T19:23:07.859" v="883" actId="26606"/>
          <ac:spMkLst>
            <pc:docMk/>
            <pc:sldMk cId="154008906" sldId="260"/>
            <ac:spMk id="9" creationId="{081EA652-8C6A-4E69-BEB9-170809474553}"/>
          </ac:spMkLst>
        </pc:spChg>
        <pc:spChg chg="add">
          <ac:chgData name="Taylor Clough" userId="2329189553_tp_dropbox_plus" providerId="OAuth2" clId="{EF0D5EB3-E66A-5E6D-81AC-13C3EACEBDA0}" dt="2026-05-06T19:23:07.859" v="883" actId="26606"/>
          <ac:spMkLst>
            <pc:docMk/>
            <pc:sldMk cId="154008906" sldId="260"/>
            <ac:spMk id="11" creationId="{A4026A73-1F7F-49F2-B319-8CA3B3D53269}"/>
          </ac:spMkLst>
        </pc:spChg>
        <pc:spChg chg="add">
          <ac:chgData name="Taylor Clough" userId="2329189553_tp_dropbox_plus" providerId="OAuth2" clId="{EF0D5EB3-E66A-5E6D-81AC-13C3EACEBDA0}" dt="2026-05-06T19:23:07.859" v="883" actId="26606"/>
          <ac:spMkLst>
            <pc:docMk/>
            <pc:sldMk cId="154008906" sldId="260"/>
            <ac:spMk id="13" creationId="{5298780A-33B9-4EA2-8F67-DE68AD62841B}"/>
          </ac:spMkLst>
        </pc:spChg>
        <pc:spChg chg="add">
          <ac:chgData name="Taylor Clough" userId="2329189553_tp_dropbox_plus" providerId="OAuth2" clId="{EF0D5EB3-E66A-5E6D-81AC-13C3EACEBDA0}" dt="2026-05-06T19:23:07.859" v="883" actId="26606"/>
          <ac:spMkLst>
            <pc:docMk/>
            <pc:sldMk cId="154008906" sldId="260"/>
            <ac:spMk id="15" creationId="{7F488E8B-4E1E-4402-8935-D4E6C02615C7}"/>
          </ac:spMkLst>
        </pc:spChg>
        <pc:graphicFrameChg chg="add mod">
          <ac:chgData name="Taylor Clough" userId="2329189553_tp_dropbox_plus" providerId="OAuth2" clId="{EF0D5EB3-E66A-5E6D-81AC-13C3EACEBDA0}" dt="2026-05-06T19:28:45.881" v="978" actId="14100"/>
          <ac:graphicFrameMkLst>
            <pc:docMk/>
            <pc:sldMk cId="154008906" sldId="260"/>
            <ac:graphicFrameMk id="5" creationId="{8ACA330A-FD31-F6FA-9A50-87F5A92844E1}"/>
          </ac:graphicFrameMkLst>
        </pc:graphicFrameChg>
        <pc:cxnChg chg="add">
          <ac:chgData name="Taylor Clough" userId="2329189553_tp_dropbox_plus" providerId="OAuth2" clId="{EF0D5EB3-E66A-5E6D-81AC-13C3EACEBDA0}" dt="2026-05-06T19:23:07.859" v="883" actId="26606"/>
          <ac:cxnSpMkLst>
            <pc:docMk/>
            <pc:sldMk cId="154008906" sldId="260"/>
            <ac:cxnSpMk id="17" creationId="{23AAC9B5-8015-485C-ACF9-A750390E9A56}"/>
          </ac:cxnSpMkLst>
        </pc:cxnChg>
      </pc:sldChg>
      <pc:sldChg chg="addSp delSp modSp mod">
        <pc:chgData name="Taylor Clough" userId="2329189553_tp_dropbox_plus" providerId="OAuth2" clId="{EF0D5EB3-E66A-5E6D-81AC-13C3EACEBDA0}" dt="2026-05-06T19:17:15.374" v="845" actId="12100"/>
        <pc:sldMkLst>
          <pc:docMk/>
          <pc:sldMk cId="2225743954" sldId="261"/>
        </pc:sldMkLst>
        <pc:spChg chg="mod">
          <ac:chgData name="Taylor Clough" userId="2329189553_tp_dropbox_plus" providerId="OAuth2" clId="{EF0D5EB3-E66A-5E6D-81AC-13C3EACEBDA0}" dt="2026-05-06T19:16:15.523" v="840" actId="17032"/>
          <ac:spMkLst>
            <pc:docMk/>
            <pc:sldMk cId="2225743954" sldId="261"/>
            <ac:spMk id="11" creationId="{A5A5CE6E-90AF-4D43-A014-1F9EC83EB93D}"/>
          </ac:spMkLst>
        </pc:spChg>
        <pc:graphicFrameChg chg="mod">
          <ac:chgData name="Taylor Clough" userId="2329189553_tp_dropbox_plus" providerId="OAuth2" clId="{EF0D5EB3-E66A-5E6D-81AC-13C3EACEBDA0}" dt="2026-05-06T19:17:15.374" v="845" actId="12100"/>
          <ac:graphicFrameMkLst>
            <pc:docMk/>
            <pc:sldMk cId="2225743954" sldId="261"/>
            <ac:graphicFrameMk id="5" creationId="{B7CE27F9-0D6F-7F26-E32A-3927A36934C6}"/>
          </ac:graphicFrameMkLst>
        </pc:graphicFrameChg>
      </pc:sldChg>
      <pc:sldChg chg="addSp delSp modSp mod setBg">
        <pc:chgData name="Taylor Clough" userId="2329189553_tp_dropbox_plus" providerId="OAuth2" clId="{EF0D5EB3-E66A-5E6D-81AC-13C3EACEBDA0}" dt="2026-05-06T19:28:52.234" v="980" actId="14100"/>
        <pc:sldMkLst>
          <pc:docMk/>
          <pc:sldMk cId="3837703273" sldId="262"/>
        </pc:sldMkLst>
        <pc:spChg chg="mod">
          <ac:chgData name="Taylor Clough" userId="2329189553_tp_dropbox_plus" providerId="OAuth2" clId="{EF0D5EB3-E66A-5E6D-81AC-13C3EACEBDA0}" dt="2026-05-06T19:24:39.938" v="892" actId="255"/>
          <ac:spMkLst>
            <pc:docMk/>
            <pc:sldMk cId="3837703273" sldId="262"/>
            <ac:spMk id="2" creationId="{3897D43B-3A1A-5D2B-FC7C-82A5A06E046F}"/>
          </ac:spMkLst>
        </pc:spChg>
        <pc:spChg chg="add">
          <ac:chgData name="Taylor Clough" userId="2329189553_tp_dropbox_plus" providerId="OAuth2" clId="{EF0D5EB3-E66A-5E6D-81AC-13C3EACEBDA0}" dt="2026-05-06T19:23:14.754" v="884" actId="26606"/>
          <ac:spMkLst>
            <pc:docMk/>
            <pc:sldMk cId="3837703273" sldId="262"/>
            <ac:spMk id="9" creationId="{081EA652-8C6A-4E69-BEB9-170809474553}"/>
          </ac:spMkLst>
        </pc:spChg>
        <pc:spChg chg="add">
          <ac:chgData name="Taylor Clough" userId="2329189553_tp_dropbox_plus" providerId="OAuth2" clId="{EF0D5EB3-E66A-5E6D-81AC-13C3EACEBDA0}" dt="2026-05-06T19:23:14.754" v="884" actId="26606"/>
          <ac:spMkLst>
            <pc:docMk/>
            <pc:sldMk cId="3837703273" sldId="262"/>
            <ac:spMk id="11" creationId="{A4026A73-1F7F-49F2-B319-8CA3B3D53269}"/>
          </ac:spMkLst>
        </pc:spChg>
        <pc:spChg chg="add">
          <ac:chgData name="Taylor Clough" userId="2329189553_tp_dropbox_plus" providerId="OAuth2" clId="{EF0D5EB3-E66A-5E6D-81AC-13C3EACEBDA0}" dt="2026-05-06T19:23:14.754" v="884" actId="26606"/>
          <ac:spMkLst>
            <pc:docMk/>
            <pc:sldMk cId="3837703273" sldId="262"/>
            <ac:spMk id="13" creationId="{5298780A-33B9-4EA2-8F67-DE68AD62841B}"/>
          </ac:spMkLst>
        </pc:spChg>
        <pc:spChg chg="add">
          <ac:chgData name="Taylor Clough" userId="2329189553_tp_dropbox_plus" providerId="OAuth2" clId="{EF0D5EB3-E66A-5E6D-81AC-13C3EACEBDA0}" dt="2026-05-06T19:23:14.754" v="884" actId="26606"/>
          <ac:spMkLst>
            <pc:docMk/>
            <pc:sldMk cId="3837703273" sldId="262"/>
            <ac:spMk id="15" creationId="{7F488E8B-4E1E-4402-8935-D4E6C02615C7}"/>
          </ac:spMkLst>
        </pc:spChg>
        <pc:graphicFrameChg chg="add mod modGraphic">
          <ac:chgData name="Taylor Clough" userId="2329189553_tp_dropbox_plus" providerId="OAuth2" clId="{EF0D5EB3-E66A-5E6D-81AC-13C3EACEBDA0}" dt="2026-05-06T19:28:52.234" v="980" actId="14100"/>
          <ac:graphicFrameMkLst>
            <pc:docMk/>
            <pc:sldMk cId="3837703273" sldId="262"/>
            <ac:graphicFrameMk id="5" creationId="{39E67CB6-AA58-F2C2-CC24-0FC0B64B3DCF}"/>
          </ac:graphicFrameMkLst>
        </pc:graphicFrameChg>
        <pc:cxnChg chg="add">
          <ac:chgData name="Taylor Clough" userId="2329189553_tp_dropbox_plus" providerId="OAuth2" clId="{EF0D5EB3-E66A-5E6D-81AC-13C3EACEBDA0}" dt="2026-05-06T19:23:14.754" v="884" actId="26606"/>
          <ac:cxnSpMkLst>
            <pc:docMk/>
            <pc:sldMk cId="3837703273" sldId="262"/>
            <ac:cxnSpMk id="17" creationId="{23AAC9B5-8015-485C-ACF9-A750390E9A56}"/>
          </ac:cxnSpMkLst>
        </pc:cxnChg>
      </pc:sldChg>
      <pc:sldChg chg="addSp delSp modSp mod setBg">
        <pc:chgData name="Taylor Clough" userId="2329189553_tp_dropbox_plus" providerId="OAuth2" clId="{EF0D5EB3-E66A-5E6D-81AC-13C3EACEBDA0}" dt="2026-05-06T19:28:40.526" v="976" actId="14100"/>
        <pc:sldMkLst>
          <pc:docMk/>
          <pc:sldMk cId="2699421202" sldId="263"/>
        </pc:sldMkLst>
        <pc:spChg chg="mod">
          <ac:chgData name="Taylor Clough" userId="2329189553_tp_dropbox_plus" providerId="OAuth2" clId="{EF0D5EB3-E66A-5E6D-81AC-13C3EACEBDA0}" dt="2026-05-06T19:24:36.588" v="891" actId="255"/>
          <ac:spMkLst>
            <pc:docMk/>
            <pc:sldMk cId="2699421202" sldId="263"/>
            <ac:spMk id="2" creationId="{52A6CEFD-7310-DE72-9DEB-2B6F6DF50165}"/>
          </ac:spMkLst>
        </pc:spChg>
        <pc:spChg chg="add">
          <ac:chgData name="Taylor Clough" userId="2329189553_tp_dropbox_plus" providerId="OAuth2" clId="{EF0D5EB3-E66A-5E6D-81AC-13C3EACEBDA0}" dt="2026-05-06T19:23:19.280" v="885" actId="26606"/>
          <ac:spMkLst>
            <pc:docMk/>
            <pc:sldMk cId="2699421202" sldId="263"/>
            <ac:spMk id="9" creationId="{081EA652-8C6A-4E69-BEB9-170809474553}"/>
          </ac:spMkLst>
        </pc:spChg>
        <pc:spChg chg="add">
          <ac:chgData name="Taylor Clough" userId="2329189553_tp_dropbox_plus" providerId="OAuth2" clId="{EF0D5EB3-E66A-5E6D-81AC-13C3EACEBDA0}" dt="2026-05-06T19:23:19.280" v="885" actId="26606"/>
          <ac:spMkLst>
            <pc:docMk/>
            <pc:sldMk cId="2699421202" sldId="263"/>
            <ac:spMk id="11" creationId="{A4026A73-1F7F-49F2-B319-8CA3B3D53269}"/>
          </ac:spMkLst>
        </pc:spChg>
        <pc:spChg chg="add">
          <ac:chgData name="Taylor Clough" userId="2329189553_tp_dropbox_plus" providerId="OAuth2" clId="{EF0D5EB3-E66A-5E6D-81AC-13C3EACEBDA0}" dt="2026-05-06T19:23:19.280" v="885" actId="26606"/>
          <ac:spMkLst>
            <pc:docMk/>
            <pc:sldMk cId="2699421202" sldId="263"/>
            <ac:spMk id="13" creationId="{5298780A-33B9-4EA2-8F67-DE68AD62841B}"/>
          </ac:spMkLst>
        </pc:spChg>
        <pc:spChg chg="add">
          <ac:chgData name="Taylor Clough" userId="2329189553_tp_dropbox_plus" providerId="OAuth2" clId="{EF0D5EB3-E66A-5E6D-81AC-13C3EACEBDA0}" dt="2026-05-06T19:23:19.280" v="885" actId="26606"/>
          <ac:spMkLst>
            <pc:docMk/>
            <pc:sldMk cId="2699421202" sldId="263"/>
            <ac:spMk id="15" creationId="{7F488E8B-4E1E-4402-8935-D4E6C02615C7}"/>
          </ac:spMkLst>
        </pc:spChg>
        <pc:graphicFrameChg chg="add mod">
          <ac:chgData name="Taylor Clough" userId="2329189553_tp_dropbox_plus" providerId="OAuth2" clId="{EF0D5EB3-E66A-5E6D-81AC-13C3EACEBDA0}" dt="2026-05-06T19:28:40.526" v="976" actId="14100"/>
          <ac:graphicFrameMkLst>
            <pc:docMk/>
            <pc:sldMk cId="2699421202" sldId="263"/>
            <ac:graphicFrameMk id="5" creationId="{D087D13C-8FC7-F34C-A3B9-FBE353863C5C}"/>
          </ac:graphicFrameMkLst>
        </pc:graphicFrameChg>
        <pc:cxnChg chg="add">
          <ac:chgData name="Taylor Clough" userId="2329189553_tp_dropbox_plus" providerId="OAuth2" clId="{EF0D5EB3-E66A-5E6D-81AC-13C3EACEBDA0}" dt="2026-05-06T19:23:19.280" v="885" actId="26606"/>
          <ac:cxnSpMkLst>
            <pc:docMk/>
            <pc:sldMk cId="2699421202" sldId="263"/>
            <ac:cxnSpMk id="17" creationId="{23AAC9B5-8015-485C-ACF9-A750390E9A56}"/>
          </ac:cxnSpMkLst>
        </pc:cxnChg>
      </pc:sldChg>
      <pc:sldChg chg="addSp delSp modSp mod setBg">
        <pc:chgData name="Taylor Clough" userId="2329189553_tp_dropbox_plus" providerId="OAuth2" clId="{EF0D5EB3-E66A-5E6D-81AC-13C3EACEBDA0}" dt="2026-05-06T19:31:05.033" v="1046" actId="26606"/>
        <pc:sldMkLst>
          <pc:docMk/>
          <pc:sldMk cId="2258650666" sldId="264"/>
        </pc:sldMkLst>
        <pc:spChg chg="mod">
          <ac:chgData name="Taylor Clough" userId="2329189553_tp_dropbox_plus" providerId="OAuth2" clId="{EF0D5EB3-E66A-5E6D-81AC-13C3EACEBDA0}" dt="2026-05-06T19:31:05.033" v="1046" actId="26606"/>
          <ac:spMkLst>
            <pc:docMk/>
            <pc:sldMk cId="2258650666" sldId="264"/>
            <ac:spMk id="2" creationId="{7281321E-2171-6B59-6799-010549577A40}"/>
          </ac:spMkLst>
        </pc:spChg>
        <pc:spChg chg="add del">
          <ac:chgData name="Taylor Clough" userId="2329189553_tp_dropbox_plus" providerId="OAuth2" clId="{EF0D5EB3-E66A-5E6D-81AC-13C3EACEBDA0}" dt="2026-05-06T19:31:05.033" v="1046" actId="26606"/>
          <ac:spMkLst>
            <pc:docMk/>
            <pc:sldMk cId="2258650666" sldId="264"/>
            <ac:spMk id="15" creationId="{4522B21E-B2B9-4C72-9A71-C87EFD137480}"/>
          </ac:spMkLst>
        </pc:spChg>
        <pc:spChg chg="add del">
          <ac:chgData name="Taylor Clough" userId="2329189553_tp_dropbox_plus" providerId="OAuth2" clId="{EF0D5EB3-E66A-5E6D-81AC-13C3EACEBDA0}" dt="2026-05-06T19:31:05.033" v="1046" actId="26606"/>
          <ac:spMkLst>
            <pc:docMk/>
            <pc:sldMk cId="2258650666" sldId="264"/>
            <ac:spMk id="16" creationId="{5EB7D2A2-F448-44D4-938C-DC84CBCB3B1E}"/>
          </ac:spMkLst>
        </pc:spChg>
        <pc:spChg chg="add del">
          <ac:chgData name="Taylor Clough" userId="2329189553_tp_dropbox_plus" providerId="OAuth2" clId="{EF0D5EB3-E66A-5E6D-81AC-13C3EACEBDA0}" dt="2026-05-06T19:31:05.033" v="1046" actId="26606"/>
          <ac:spMkLst>
            <pc:docMk/>
            <pc:sldMk cId="2258650666" sldId="264"/>
            <ac:spMk id="17" creationId="{871AEA07-1E14-44B4-8E55-64EF049CD66F}"/>
          </ac:spMkLst>
        </pc:spChg>
        <pc:cxnChg chg="add del">
          <ac:chgData name="Taylor Clough" userId="2329189553_tp_dropbox_plus" providerId="OAuth2" clId="{EF0D5EB3-E66A-5E6D-81AC-13C3EACEBDA0}" dt="2026-05-06T19:31:05.033" v="1046" actId="26606"/>
          <ac:cxnSpMkLst>
            <pc:docMk/>
            <pc:sldMk cId="2258650666" sldId="264"/>
            <ac:cxnSpMk id="18" creationId="{F7C8EA93-3210-4C62-99E9-153C275E3A87}"/>
          </ac:cxnSpMkLst>
        </pc:cxnChg>
      </pc:sldChg>
      <pc:sldChg chg="addSp delSp modSp mod setBg">
        <pc:chgData name="Taylor Clough" userId="2329189553_tp_dropbox_plus" providerId="OAuth2" clId="{EF0D5EB3-E66A-5E6D-81AC-13C3EACEBDA0}" dt="2026-05-06T19:29:56.320" v="1013" actId="20577"/>
        <pc:sldMkLst>
          <pc:docMk/>
          <pc:sldMk cId="1549744069" sldId="265"/>
        </pc:sldMkLst>
        <pc:spChg chg="mod">
          <ac:chgData name="Taylor Clough" userId="2329189553_tp_dropbox_plus" providerId="OAuth2" clId="{EF0D5EB3-E66A-5E6D-81AC-13C3EACEBDA0}" dt="2026-05-06T19:29:32.309" v="990" actId="26606"/>
          <ac:spMkLst>
            <pc:docMk/>
            <pc:sldMk cId="1549744069" sldId="265"/>
            <ac:spMk id="2" creationId="{D5ED6755-9E4D-D02E-8BFB-5D543C1DE0A0}"/>
          </ac:spMkLst>
        </pc:spChg>
        <pc:graphicFrameChg chg="add mod">
          <ac:chgData name="Taylor Clough" userId="2329189553_tp_dropbox_plus" providerId="OAuth2" clId="{EF0D5EB3-E66A-5E6D-81AC-13C3EACEBDA0}" dt="2026-05-06T19:29:56.320" v="1013" actId="20577"/>
          <ac:graphicFrameMkLst>
            <pc:docMk/>
            <pc:sldMk cId="1549744069" sldId="265"/>
            <ac:graphicFrameMk id="40" creationId="{783007F6-B9B1-27FB-256F-B145419B2E4F}"/>
          </ac:graphicFrameMkLst>
        </pc:graphicFrameChg>
      </pc:sldChg>
      <pc:sldChg chg="addSp delSp modSp mod setBg">
        <pc:chgData name="Taylor Clough" userId="2329189553_tp_dropbox_plus" providerId="OAuth2" clId="{EF0D5EB3-E66A-5E6D-81AC-13C3EACEBDA0}" dt="2026-05-06T19:32:19.735" v="1093" actId="20577"/>
        <pc:sldMkLst>
          <pc:docMk/>
          <pc:sldMk cId="1319412173" sldId="266"/>
        </pc:sldMkLst>
        <pc:spChg chg="mod">
          <ac:chgData name="Taylor Clough" userId="2329189553_tp_dropbox_plus" providerId="OAuth2" clId="{EF0D5EB3-E66A-5E6D-81AC-13C3EACEBDA0}" dt="2026-05-06T19:32:17.617" v="1092" actId="20577"/>
          <ac:spMkLst>
            <pc:docMk/>
            <pc:sldMk cId="1319412173" sldId="266"/>
            <ac:spMk id="2" creationId="{E52D7767-45BB-0CF8-F8AD-C9D7212362CC}"/>
          </ac:spMkLst>
        </pc:spChg>
        <pc:spChg chg="add del">
          <ac:chgData name="Taylor Clough" userId="2329189553_tp_dropbox_plus" providerId="OAuth2" clId="{EF0D5EB3-E66A-5E6D-81AC-13C3EACEBDA0}" dt="2026-05-06T19:31:05.211" v="1047" actId="26606"/>
          <ac:spMkLst>
            <pc:docMk/>
            <pc:sldMk cId="1319412173" sldId="266"/>
            <ac:spMk id="8" creationId="{DBF61EA3-B236-439E-9C0B-340980D56BEE}"/>
          </ac:spMkLst>
        </pc:spChg>
        <pc:spChg chg="add del">
          <ac:chgData name="Taylor Clough" userId="2329189553_tp_dropbox_plus" providerId="OAuth2" clId="{EF0D5EB3-E66A-5E6D-81AC-13C3EACEBDA0}" dt="2026-05-06T19:31:05.211" v="1047" actId="26606"/>
          <ac:spMkLst>
            <pc:docMk/>
            <pc:sldMk cId="1319412173" sldId="266"/>
            <ac:spMk id="14" creationId="{E659831F-0D9A-4C63-9EBB-8435B85A440F}"/>
          </ac:spMkLst>
        </pc:spChg>
        <pc:spChg chg="add del mod">
          <ac:chgData name="Taylor Clough" userId="2329189553_tp_dropbox_plus" providerId="OAuth2" clId="{EF0D5EB3-E66A-5E6D-81AC-13C3EACEBDA0}" dt="2026-05-06T19:32:19.735" v="1093" actId="20577"/>
          <ac:spMkLst>
            <pc:docMk/>
            <pc:sldMk cId="1319412173" sldId="266"/>
            <ac:spMk id="18" creationId="{54F2E06D-87F2-3E15-D05E-0998FBB7B1C9}"/>
          </ac:spMkLst>
        </pc:spChg>
        <pc:grpChg chg="add del">
          <ac:chgData name="Taylor Clough" userId="2329189553_tp_dropbox_plus" providerId="OAuth2" clId="{EF0D5EB3-E66A-5E6D-81AC-13C3EACEBDA0}" dt="2026-05-06T19:31:05.211" v="1047" actId="26606"/>
          <ac:grpSpMkLst>
            <pc:docMk/>
            <pc:sldMk cId="1319412173" sldId="266"/>
            <ac:grpSpMk id="10" creationId="{28FAF094-D087-493F-8DF9-A486C2D6BBAA}"/>
          </ac:grpSpMkLst>
        </pc:grpChg>
      </pc:sldChg>
      <pc:sldChg chg="addSp modSp mod setBg">
        <pc:chgData name="Taylor Clough" userId="2329189553_tp_dropbox_plus" providerId="OAuth2" clId="{EF0D5EB3-E66A-5E6D-81AC-13C3EACEBDA0}" dt="2026-05-06T19:33:59.966" v="1161" actId="313"/>
        <pc:sldMkLst>
          <pc:docMk/>
          <pc:sldMk cId="2929756986" sldId="267"/>
        </pc:sldMkLst>
        <pc:spChg chg="mod">
          <ac:chgData name="Taylor Clough" userId="2329189553_tp_dropbox_plus" providerId="OAuth2" clId="{EF0D5EB3-E66A-5E6D-81AC-13C3EACEBDA0}" dt="2026-05-06T19:33:26.154" v="1120" actId="20577"/>
          <ac:spMkLst>
            <pc:docMk/>
            <pc:sldMk cId="2929756986" sldId="267"/>
            <ac:spMk id="2" creationId="{F519419F-A79D-2563-EB8F-D221C2AFCE27}"/>
          </ac:spMkLst>
        </pc:spChg>
        <pc:spChg chg="mod">
          <ac:chgData name="Taylor Clough" userId="2329189553_tp_dropbox_plus" providerId="OAuth2" clId="{EF0D5EB3-E66A-5E6D-81AC-13C3EACEBDA0}" dt="2026-05-06T19:33:59.966" v="1161" actId="313"/>
          <ac:spMkLst>
            <pc:docMk/>
            <pc:sldMk cId="2929756986" sldId="267"/>
            <ac:spMk id="3" creationId="{4ADC7125-FB57-BC0E-9538-E26514460030}"/>
          </ac:spMkLst>
        </pc:spChg>
        <pc:spChg chg="add">
          <ac:chgData name="Taylor Clough" userId="2329189553_tp_dropbox_plus" providerId="OAuth2" clId="{EF0D5EB3-E66A-5E6D-81AC-13C3EACEBDA0}" dt="2026-05-06T19:32:31.367" v="1094" actId="26606"/>
          <ac:spMkLst>
            <pc:docMk/>
            <pc:sldMk cId="2929756986" sldId="267"/>
            <ac:spMk id="8" creationId="{B6CDA21F-E7AF-4C75-8395-33F58D5B0E45}"/>
          </ac:spMkLst>
        </pc:spChg>
        <pc:spChg chg="add">
          <ac:chgData name="Taylor Clough" userId="2329189553_tp_dropbox_plus" providerId="OAuth2" clId="{EF0D5EB3-E66A-5E6D-81AC-13C3EACEBDA0}" dt="2026-05-06T19:32:31.367" v="1094" actId="26606"/>
          <ac:spMkLst>
            <pc:docMk/>
            <pc:sldMk cId="2929756986" sldId="267"/>
            <ac:spMk id="15" creationId="{D5B0017B-2ECA-49AF-B397-DC140825DF8D}"/>
          </ac:spMkLst>
        </pc:spChg>
        <pc:grpChg chg="add">
          <ac:chgData name="Taylor Clough" userId="2329189553_tp_dropbox_plus" providerId="OAuth2" clId="{EF0D5EB3-E66A-5E6D-81AC-13C3EACEBDA0}" dt="2026-05-06T19:32:31.367" v="1094" actId="26606"/>
          <ac:grpSpMkLst>
            <pc:docMk/>
            <pc:sldMk cId="2929756986" sldId="267"/>
            <ac:grpSpMk id="10" creationId="{AE1C45F0-260A-458C-96ED-C1F6D2151219}"/>
          </ac:grpSpMkLst>
        </pc:grpChg>
        <pc:cxnChg chg="add">
          <ac:chgData name="Taylor Clough" userId="2329189553_tp_dropbox_plus" providerId="OAuth2" clId="{EF0D5EB3-E66A-5E6D-81AC-13C3EACEBDA0}" dt="2026-05-06T19:32:31.367" v="1094" actId="26606"/>
          <ac:cxnSpMkLst>
            <pc:docMk/>
            <pc:sldMk cId="2929756986" sldId="267"/>
            <ac:cxnSpMk id="17" creationId="{6CF1BAF6-AD41-4082-B212-8A1F9A2E8779}"/>
          </ac:cxnSpMkLst>
        </pc:cxnChg>
      </pc:sldChg>
      <pc:sldChg chg="addSp delSp modSp mod setBg">
        <pc:chgData name="Taylor Clough" userId="2329189553_tp_dropbox_plus" providerId="OAuth2" clId="{EF0D5EB3-E66A-5E6D-81AC-13C3EACEBDA0}" dt="2026-05-06T19:35:17.332" v="1181" actId="20577"/>
        <pc:sldMkLst>
          <pc:docMk/>
          <pc:sldMk cId="4241353198" sldId="268"/>
        </pc:sldMkLst>
        <pc:spChg chg="mod">
          <ac:chgData name="Taylor Clough" userId="2329189553_tp_dropbox_plus" providerId="OAuth2" clId="{EF0D5EB3-E66A-5E6D-81AC-13C3EACEBDA0}" dt="2026-05-06T19:34:38.739" v="1166" actId="26606"/>
          <ac:spMkLst>
            <pc:docMk/>
            <pc:sldMk cId="4241353198" sldId="268"/>
            <ac:spMk id="2" creationId="{69B1F3F2-0CFC-EB87-F885-5E6D12DC21E6}"/>
          </ac:spMkLst>
        </pc:spChg>
        <pc:spChg chg="mod">
          <ac:chgData name="Taylor Clough" userId="2329189553_tp_dropbox_plus" providerId="OAuth2" clId="{EF0D5EB3-E66A-5E6D-81AC-13C3EACEBDA0}" dt="2026-05-06T19:35:17.332" v="1181" actId="20577"/>
          <ac:spMkLst>
            <pc:docMk/>
            <pc:sldMk cId="4241353198" sldId="268"/>
            <ac:spMk id="3" creationId="{C012D751-AE63-6288-B07E-459DF94DE779}"/>
          </ac:spMkLst>
        </pc:spChg>
        <pc:spChg chg="add">
          <ac:chgData name="Taylor Clough" userId="2329189553_tp_dropbox_plus" providerId="OAuth2" clId="{EF0D5EB3-E66A-5E6D-81AC-13C3EACEBDA0}" dt="2026-05-06T19:34:38.739" v="1166" actId="26606"/>
          <ac:spMkLst>
            <pc:docMk/>
            <pc:sldMk cId="4241353198" sldId="268"/>
            <ac:spMk id="24" creationId="{B6CDA21F-E7AF-4C75-8395-33F58D5B0E45}"/>
          </ac:spMkLst>
        </pc:spChg>
        <pc:spChg chg="add">
          <ac:chgData name="Taylor Clough" userId="2329189553_tp_dropbox_plus" providerId="OAuth2" clId="{EF0D5EB3-E66A-5E6D-81AC-13C3EACEBDA0}" dt="2026-05-06T19:34:38.739" v="1166" actId="26606"/>
          <ac:spMkLst>
            <pc:docMk/>
            <pc:sldMk cId="4241353198" sldId="268"/>
            <ac:spMk id="26" creationId="{D5B0017B-2ECA-49AF-B397-DC140825DF8D}"/>
          </ac:spMkLst>
        </pc:spChg>
        <pc:grpChg chg="add">
          <ac:chgData name="Taylor Clough" userId="2329189553_tp_dropbox_plus" providerId="OAuth2" clId="{EF0D5EB3-E66A-5E6D-81AC-13C3EACEBDA0}" dt="2026-05-06T19:34:38.739" v="1166" actId="26606"/>
          <ac:grpSpMkLst>
            <pc:docMk/>
            <pc:sldMk cId="4241353198" sldId="268"/>
            <ac:grpSpMk id="25" creationId="{AE1C45F0-260A-458C-96ED-C1F6D2151219}"/>
          </ac:grpSpMkLst>
        </pc:grpChg>
        <pc:cxnChg chg="add">
          <ac:chgData name="Taylor Clough" userId="2329189553_tp_dropbox_plus" providerId="OAuth2" clId="{EF0D5EB3-E66A-5E6D-81AC-13C3EACEBDA0}" dt="2026-05-06T19:34:38.739" v="1166" actId="26606"/>
          <ac:cxnSpMkLst>
            <pc:docMk/>
            <pc:sldMk cId="4241353198" sldId="268"/>
            <ac:cxnSpMk id="27" creationId="{6CF1BAF6-AD41-4082-B212-8A1F9A2E8779}"/>
          </ac:cxnSpMkLst>
        </pc:cxnChg>
      </pc:sldChg>
      <pc:sldChg chg="addSp delSp modSp mod setBg">
        <pc:chgData name="Taylor Clough" userId="2329189553_tp_dropbox_plus" providerId="OAuth2" clId="{EF0D5EB3-E66A-5E6D-81AC-13C3EACEBDA0}" dt="2026-05-06T19:44:03.917" v="1443" actId="26606"/>
        <pc:sldMkLst>
          <pc:docMk/>
          <pc:sldMk cId="2630984886" sldId="270"/>
        </pc:sldMkLst>
        <pc:spChg chg="mod">
          <ac:chgData name="Taylor Clough" userId="2329189553_tp_dropbox_plus" providerId="OAuth2" clId="{EF0D5EB3-E66A-5E6D-81AC-13C3EACEBDA0}" dt="2026-05-06T19:44:03.917" v="1443" actId="26606"/>
          <ac:spMkLst>
            <pc:docMk/>
            <pc:sldMk cId="2630984886" sldId="270"/>
            <ac:spMk id="2" creationId="{FD63790D-6FDC-F5DD-B5A7-ADF9287BCB24}"/>
          </ac:spMkLst>
        </pc:spChg>
        <pc:spChg chg="mod">
          <ac:chgData name="Taylor Clough" userId="2329189553_tp_dropbox_plus" providerId="OAuth2" clId="{EF0D5EB3-E66A-5E6D-81AC-13C3EACEBDA0}" dt="2026-05-06T19:44:03.917" v="1443" actId="26606"/>
          <ac:spMkLst>
            <pc:docMk/>
            <pc:sldMk cId="2630984886" sldId="270"/>
            <ac:spMk id="3" creationId="{A1C304A1-D42F-081C-B58B-3A3BF3CDE408}"/>
          </ac:spMkLst>
        </pc:spChg>
        <pc:spChg chg="add">
          <ac:chgData name="Taylor Clough" userId="2329189553_tp_dropbox_plus" providerId="OAuth2" clId="{EF0D5EB3-E66A-5E6D-81AC-13C3EACEBDA0}" dt="2026-05-06T19:44:03.917" v="1443" actId="26606"/>
          <ac:spMkLst>
            <pc:docMk/>
            <pc:sldMk cId="2630984886" sldId="270"/>
            <ac:spMk id="19" creationId="{DBF61EA3-B236-439E-9C0B-340980D56BEE}"/>
          </ac:spMkLst>
        </pc:spChg>
        <pc:spChg chg="add">
          <ac:chgData name="Taylor Clough" userId="2329189553_tp_dropbox_plus" providerId="OAuth2" clId="{EF0D5EB3-E66A-5E6D-81AC-13C3EACEBDA0}" dt="2026-05-06T19:44:03.917" v="1443" actId="26606"/>
          <ac:spMkLst>
            <pc:docMk/>
            <pc:sldMk cId="2630984886" sldId="270"/>
            <ac:spMk id="25" creationId="{E659831F-0D9A-4C63-9EBB-8435B85A440F}"/>
          </ac:spMkLst>
        </pc:spChg>
        <pc:grpChg chg="add">
          <ac:chgData name="Taylor Clough" userId="2329189553_tp_dropbox_plus" providerId="OAuth2" clId="{EF0D5EB3-E66A-5E6D-81AC-13C3EACEBDA0}" dt="2026-05-06T19:44:03.917" v="1443" actId="26606"/>
          <ac:grpSpMkLst>
            <pc:docMk/>
            <pc:sldMk cId="2630984886" sldId="270"/>
            <ac:grpSpMk id="21" creationId="{28FAF094-D087-493F-8DF9-A486C2D6BBAA}"/>
          </ac:grpSpMkLst>
        </pc:grpChg>
      </pc:sldChg>
      <pc:sldChg chg="addSp delSp modSp mod setBg">
        <pc:chgData name="Taylor Clough" userId="2329189553_tp_dropbox_plus" providerId="OAuth2" clId="{EF0D5EB3-E66A-5E6D-81AC-13C3EACEBDA0}" dt="2026-05-06T19:38:32.444" v="1338" actId="26606"/>
        <pc:sldMkLst>
          <pc:docMk/>
          <pc:sldMk cId="438952183" sldId="271"/>
        </pc:sldMkLst>
        <pc:spChg chg="mod">
          <ac:chgData name="Taylor Clough" userId="2329189553_tp_dropbox_plus" providerId="OAuth2" clId="{EF0D5EB3-E66A-5E6D-81AC-13C3EACEBDA0}" dt="2026-05-06T19:38:32.444" v="1338" actId="26606"/>
          <ac:spMkLst>
            <pc:docMk/>
            <pc:sldMk cId="438952183" sldId="271"/>
            <ac:spMk id="2" creationId="{0FAC29E0-F230-E92F-4778-C3F7EF85834B}"/>
          </ac:spMkLst>
        </pc:spChg>
        <pc:spChg chg="add">
          <ac:chgData name="Taylor Clough" userId="2329189553_tp_dropbox_plus" providerId="OAuth2" clId="{EF0D5EB3-E66A-5E6D-81AC-13C3EACEBDA0}" dt="2026-05-06T19:38:32.444" v="1338" actId="26606"/>
          <ac:spMkLst>
            <pc:docMk/>
            <pc:sldMk cId="438952183" sldId="271"/>
            <ac:spMk id="14" creationId="{E659831F-0D9A-4C63-9EBB-8435B85A440F}"/>
          </ac:spMkLst>
        </pc:spChg>
        <pc:spChg chg="add">
          <ac:chgData name="Taylor Clough" userId="2329189553_tp_dropbox_plus" providerId="OAuth2" clId="{EF0D5EB3-E66A-5E6D-81AC-13C3EACEBDA0}" dt="2026-05-06T19:38:32.444" v="1338" actId="26606"/>
          <ac:spMkLst>
            <pc:docMk/>
            <pc:sldMk cId="438952183" sldId="271"/>
            <ac:spMk id="21" creationId="{DBF61EA3-B236-439E-9C0B-340980D56BEE}"/>
          </ac:spMkLst>
        </pc:spChg>
        <pc:spChg chg="add">
          <ac:chgData name="Taylor Clough" userId="2329189553_tp_dropbox_plus" providerId="OAuth2" clId="{EF0D5EB3-E66A-5E6D-81AC-13C3EACEBDA0}" dt="2026-05-06T19:38:32.444" v="1338" actId="26606"/>
          <ac:spMkLst>
            <pc:docMk/>
            <pc:sldMk cId="438952183" sldId="271"/>
            <ac:spMk id="25" creationId="{2EDA3895-27EA-0C8A-065E-6F6D7F8E5AC3}"/>
          </ac:spMkLst>
        </pc:spChg>
        <pc:grpChg chg="add">
          <ac:chgData name="Taylor Clough" userId="2329189553_tp_dropbox_plus" providerId="OAuth2" clId="{EF0D5EB3-E66A-5E6D-81AC-13C3EACEBDA0}" dt="2026-05-06T19:38:32.444" v="1338" actId="26606"/>
          <ac:grpSpMkLst>
            <pc:docMk/>
            <pc:sldMk cId="438952183" sldId="271"/>
            <ac:grpSpMk id="22" creationId="{28FAF094-D087-493F-8DF9-A486C2D6BBAA}"/>
          </ac:grpSpMkLst>
        </pc:grpChg>
      </pc:sldChg>
      <pc:sldChg chg="addSp modSp mod setBg">
        <pc:chgData name="Taylor Clough" userId="2329189553_tp_dropbox_plus" providerId="OAuth2" clId="{EF0D5EB3-E66A-5E6D-81AC-13C3EACEBDA0}" dt="2026-05-06T19:39:09.702" v="1340" actId="33524"/>
        <pc:sldMkLst>
          <pc:docMk/>
          <pc:sldMk cId="2408262142" sldId="273"/>
        </pc:sldMkLst>
        <pc:spChg chg="mod">
          <ac:chgData name="Taylor Clough" userId="2329189553_tp_dropbox_plus" providerId="OAuth2" clId="{EF0D5EB3-E66A-5E6D-81AC-13C3EACEBDA0}" dt="2026-05-06T19:38:59.956" v="1339" actId="26606"/>
          <ac:spMkLst>
            <pc:docMk/>
            <pc:sldMk cId="2408262142" sldId="273"/>
            <ac:spMk id="2" creationId="{82BD5A60-69F1-25C8-B79A-40DCF020EC0A}"/>
          </ac:spMkLst>
        </pc:spChg>
        <pc:spChg chg="mod">
          <ac:chgData name="Taylor Clough" userId="2329189553_tp_dropbox_plus" providerId="OAuth2" clId="{EF0D5EB3-E66A-5E6D-81AC-13C3EACEBDA0}" dt="2026-05-06T19:39:09.702" v="1340" actId="33524"/>
          <ac:spMkLst>
            <pc:docMk/>
            <pc:sldMk cId="2408262142" sldId="273"/>
            <ac:spMk id="3" creationId="{F3859437-4CB3-6BF1-C6A1-19873A9853BD}"/>
          </ac:spMkLst>
        </pc:spChg>
        <pc:spChg chg="add">
          <ac:chgData name="Taylor Clough" userId="2329189553_tp_dropbox_plus" providerId="OAuth2" clId="{EF0D5EB3-E66A-5E6D-81AC-13C3EACEBDA0}" dt="2026-05-06T19:38:59.956" v="1339" actId="26606"/>
          <ac:spMkLst>
            <pc:docMk/>
            <pc:sldMk cId="2408262142" sldId="273"/>
            <ac:spMk id="8" creationId="{DBF61EA3-B236-439E-9C0B-340980D56BEE}"/>
          </ac:spMkLst>
        </pc:spChg>
        <pc:spChg chg="add">
          <ac:chgData name="Taylor Clough" userId="2329189553_tp_dropbox_plus" providerId="OAuth2" clId="{EF0D5EB3-E66A-5E6D-81AC-13C3EACEBDA0}" dt="2026-05-06T19:38:59.956" v="1339" actId="26606"/>
          <ac:spMkLst>
            <pc:docMk/>
            <pc:sldMk cId="2408262142" sldId="273"/>
            <ac:spMk id="14" creationId="{E659831F-0D9A-4C63-9EBB-8435B85A440F}"/>
          </ac:spMkLst>
        </pc:spChg>
        <pc:grpChg chg="add">
          <ac:chgData name="Taylor Clough" userId="2329189553_tp_dropbox_plus" providerId="OAuth2" clId="{EF0D5EB3-E66A-5E6D-81AC-13C3EACEBDA0}" dt="2026-05-06T19:38:59.956" v="1339" actId="26606"/>
          <ac:grpSpMkLst>
            <pc:docMk/>
            <pc:sldMk cId="2408262142" sldId="273"/>
            <ac:grpSpMk id="10" creationId="{28FAF094-D087-493F-8DF9-A486C2D6BBAA}"/>
          </ac:grpSpMkLst>
        </pc:grpChg>
      </pc:sldChg>
      <pc:sldChg chg="addSp modSp mod setBg">
        <pc:chgData name="Taylor Clough" userId="2329189553_tp_dropbox_plus" providerId="OAuth2" clId="{EF0D5EB3-E66A-5E6D-81AC-13C3EACEBDA0}" dt="2026-05-06T19:39:19.096" v="1341" actId="26606"/>
        <pc:sldMkLst>
          <pc:docMk/>
          <pc:sldMk cId="819287148" sldId="274"/>
        </pc:sldMkLst>
        <pc:spChg chg="mod">
          <ac:chgData name="Taylor Clough" userId="2329189553_tp_dropbox_plus" providerId="OAuth2" clId="{EF0D5EB3-E66A-5E6D-81AC-13C3EACEBDA0}" dt="2026-05-06T19:39:19.096" v="1341" actId="26606"/>
          <ac:spMkLst>
            <pc:docMk/>
            <pc:sldMk cId="819287148" sldId="274"/>
            <ac:spMk id="2" creationId="{EAB1E21F-8CDA-3B08-4147-048B45A2EF52}"/>
          </ac:spMkLst>
        </pc:spChg>
        <pc:spChg chg="mod">
          <ac:chgData name="Taylor Clough" userId="2329189553_tp_dropbox_plus" providerId="OAuth2" clId="{EF0D5EB3-E66A-5E6D-81AC-13C3EACEBDA0}" dt="2026-05-06T19:39:19.096" v="1341" actId="26606"/>
          <ac:spMkLst>
            <pc:docMk/>
            <pc:sldMk cId="819287148" sldId="274"/>
            <ac:spMk id="3" creationId="{948726AB-1A6F-A64B-7B97-4D7383D1CDF3}"/>
          </ac:spMkLst>
        </pc:spChg>
        <pc:spChg chg="add">
          <ac:chgData name="Taylor Clough" userId="2329189553_tp_dropbox_plus" providerId="OAuth2" clId="{EF0D5EB3-E66A-5E6D-81AC-13C3EACEBDA0}" dt="2026-05-06T19:39:19.096" v="1341" actId="26606"/>
          <ac:spMkLst>
            <pc:docMk/>
            <pc:sldMk cId="819287148" sldId="274"/>
            <ac:spMk id="8" creationId="{B6CDA21F-E7AF-4C75-8395-33F58D5B0E45}"/>
          </ac:spMkLst>
        </pc:spChg>
        <pc:spChg chg="add">
          <ac:chgData name="Taylor Clough" userId="2329189553_tp_dropbox_plus" providerId="OAuth2" clId="{EF0D5EB3-E66A-5E6D-81AC-13C3EACEBDA0}" dt="2026-05-06T19:39:19.096" v="1341" actId="26606"/>
          <ac:spMkLst>
            <pc:docMk/>
            <pc:sldMk cId="819287148" sldId="274"/>
            <ac:spMk id="15" creationId="{D5B0017B-2ECA-49AF-B397-DC140825DF8D}"/>
          </ac:spMkLst>
        </pc:spChg>
        <pc:grpChg chg="add">
          <ac:chgData name="Taylor Clough" userId="2329189553_tp_dropbox_plus" providerId="OAuth2" clId="{EF0D5EB3-E66A-5E6D-81AC-13C3EACEBDA0}" dt="2026-05-06T19:39:19.096" v="1341" actId="26606"/>
          <ac:grpSpMkLst>
            <pc:docMk/>
            <pc:sldMk cId="819287148" sldId="274"/>
            <ac:grpSpMk id="10" creationId="{AE1C45F0-260A-458C-96ED-C1F6D2151219}"/>
          </ac:grpSpMkLst>
        </pc:grpChg>
        <pc:cxnChg chg="add">
          <ac:chgData name="Taylor Clough" userId="2329189553_tp_dropbox_plus" providerId="OAuth2" clId="{EF0D5EB3-E66A-5E6D-81AC-13C3EACEBDA0}" dt="2026-05-06T19:39:19.096" v="1341" actId="26606"/>
          <ac:cxnSpMkLst>
            <pc:docMk/>
            <pc:sldMk cId="819287148" sldId="274"/>
            <ac:cxnSpMk id="17" creationId="{6CF1BAF6-AD41-4082-B212-8A1F9A2E8779}"/>
          </ac:cxnSpMkLst>
        </pc:cxnChg>
      </pc:sldChg>
      <pc:sldChg chg="addSp modSp mod setBg">
        <pc:chgData name="Taylor Clough" userId="2329189553_tp_dropbox_plus" providerId="OAuth2" clId="{EF0D5EB3-E66A-5E6D-81AC-13C3EACEBDA0}" dt="2026-05-06T19:40:26.795" v="1415" actId="20577"/>
        <pc:sldMkLst>
          <pc:docMk/>
          <pc:sldMk cId="3227422280" sldId="275"/>
        </pc:sldMkLst>
        <pc:spChg chg="mod">
          <ac:chgData name="Taylor Clough" userId="2329189553_tp_dropbox_plus" providerId="OAuth2" clId="{EF0D5EB3-E66A-5E6D-81AC-13C3EACEBDA0}" dt="2026-05-06T19:39:23.392" v="1342" actId="26606"/>
          <ac:spMkLst>
            <pc:docMk/>
            <pc:sldMk cId="3227422280" sldId="275"/>
            <ac:spMk id="2" creationId="{4F8368ED-6D64-5B08-3D13-C89D828CAA6B}"/>
          </ac:spMkLst>
        </pc:spChg>
        <pc:spChg chg="mod">
          <ac:chgData name="Taylor Clough" userId="2329189553_tp_dropbox_plus" providerId="OAuth2" clId="{EF0D5EB3-E66A-5E6D-81AC-13C3EACEBDA0}" dt="2026-05-06T19:40:26.795" v="1415" actId="20577"/>
          <ac:spMkLst>
            <pc:docMk/>
            <pc:sldMk cId="3227422280" sldId="275"/>
            <ac:spMk id="3" creationId="{E5C3B118-502E-E361-A919-D818EC8AEDFB}"/>
          </ac:spMkLst>
        </pc:spChg>
        <pc:spChg chg="add">
          <ac:chgData name="Taylor Clough" userId="2329189553_tp_dropbox_plus" providerId="OAuth2" clId="{EF0D5EB3-E66A-5E6D-81AC-13C3EACEBDA0}" dt="2026-05-06T19:39:23.392" v="1342" actId="26606"/>
          <ac:spMkLst>
            <pc:docMk/>
            <pc:sldMk cId="3227422280" sldId="275"/>
            <ac:spMk id="8" creationId="{B6CDA21F-E7AF-4C75-8395-33F58D5B0E45}"/>
          </ac:spMkLst>
        </pc:spChg>
        <pc:spChg chg="add">
          <ac:chgData name="Taylor Clough" userId="2329189553_tp_dropbox_plus" providerId="OAuth2" clId="{EF0D5EB3-E66A-5E6D-81AC-13C3EACEBDA0}" dt="2026-05-06T19:39:23.392" v="1342" actId="26606"/>
          <ac:spMkLst>
            <pc:docMk/>
            <pc:sldMk cId="3227422280" sldId="275"/>
            <ac:spMk id="15" creationId="{D5B0017B-2ECA-49AF-B397-DC140825DF8D}"/>
          </ac:spMkLst>
        </pc:spChg>
        <pc:grpChg chg="add">
          <ac:chgData name="Taylor Clough" userId="2329189553_tp_dropbox_plus" providerId="OAuth2" clId="{EF0D5EB3-E66A-5E6D-81AC-13C3EACEBDA0}" dt="2026-05-06T19:39:23.392" v="1342" actId="26606"/>
          <ac:grpSpMkLst>
            <pc:docMk/>
            <pc:sldMk cId="3227422280" sldId="275"/>
            <ac:grpSpMk id="10" creationId="{AE1C45F0-260A-458C-96ED-C1F6D2151219}"/>
          </ac:grpSpMkLst>
        </pc:grpChg>
        <pc:cxnChg chg="add">
          <ac:chgData name="Taylor Clough" userId="2329189553_tp_dropbox_plus" providerId="OAuth2" clId="{EF0D5EB3-E66A-5E6D-81AC-13C3EACEBDA0}" dt="2026-05-06T19:39:23.392" v="1342" actId="26606"/>
          <ac:cxnSpMkLst>
            <pc:docMk/>
            <pc:sldMk cId="3227422280" sldId="275"/>
            <ac:cxnSpMk id="17" creationId="{6CF1BAF6-AD41-4082-B212-8A1F9A2E8779}"/>
          </ac:cxnSpMkLst>
        </pc:cxnChg>
      </pc:sldChg>
      <pc:sldChg chg="addSp modSp mod setBg">
        <pc:chgData name="Taylor Clough" userId="2329189553_tp_dropbox_plus" providerId="OAuth2" clId="{EF0D5EB3-E66A-5E6D-81AC-13C3EACEBDA0}" dt="2026-05-06T19:41:02.485" v="1416" actId="26606"/>
        <pc:sldMkLst>
          <pc:docMk/>
          <pc:sldMk cId="422158182" sldId="276"/>
        </pc:sldMkLst>
        <pc:spChg chg="mod">
          <ac:chgData name="Taylor Clough" userId="2329189553_tp_dropbox_plus" providerId="OAuth2" clId="{EF0D5EB3-E66A-5E6D-81AC-13C3EACEBDA0}" dt="2026-05-06T19:41:02.485" v="1416" actId="26606"/>
          <ac:spMkLst>
            <pc:docMk/>
            <pc:sldMk cId="422158182" sldId="276"/>
            <ac:spMk id="2" creationId="{A732C5E0-C5A9-0E8F-6B6B-80EF68180D11}"/>
          </ac:spMkLst>
        </pc:spChg>
        <pc:spChg chg="mod">
          <ac:chgData name="Taylor Clough" userId="2329189553_tp_dropbox_plus" providerId="OAuth2" clId="{EF0D5EB3-E66A-5E6D-81AC-13C3EACEBDA0}" dt="2026-05-06T19:41:02.485" v="1416" actId="26606"/>
          <ac:spMkLst>
            <pc:docMk/>
            <pc:sldMk cId="422158182" sldId="276"/>
            <ac:spMk id="3" creationId="{1CA30180-23EE-EC77-AB6B-945F29CD566C}"/>
          </ac:spMkLst>
        </pc:spChg>
        <pc:spChg chg="add">
          <ac:chgData name="Taylor Clough" userId="2329189553_tp_dropbox_plus" providerId="OAuth2" clId="{EF0D5EB3-E66A-5E6D-81AC-13C3EACEBDA0}" dt="2026-05-06T19:41:02.485" v="1416" actId="26606"/>
          <ac:spMkLst>
            <pc:docMk/>
            <pc:sldMk cId="422158182" sldId="276"/>
            <ac:spMk id="8" creationId="{B6CDA21F-E7AF-4C75-8395-33F58D5B0E45}"/>
          </ac:spMkLst>
        </pc:spChg>
        <pc:spChg chg="add">
          <ac:chgData name="Taylor Clough" userId="2329189553_tp_dropbox_plus" providerId="OAuth2" clId="{EF0D5EB3-E66A-5E6D-81AC-13C3EACEBDA0}" dt="2026-05-06T19:41:02.485" v="1416" actId="26606"/>
          <ac:spMkLst>
            <pc:docMk/>
            <pc:sldMk cId="422158182" sldId="276"/>
            <ac:spMk id="15" creationId="{D5B0017B-2ECA-49AF-B397-DC140825DF8D}"/>
          </ac:spMkLst>
        </pc:spChg>
        <pc:grpChg chg="add">
          <ac:chgData name="Taylor Clough" userId="2329189553_tp_dropbox_plus" providerId="OAuth2" clId="{EF0D5EB3-E66A-5E6D-81AC-13C3EACEBDA0}" dt="2026-05-06T19:41:02.485" v="1416" actId="26606"/>
          <ac:grpSpMkLst>
            <pc:docMk/>
            <pc:sldMk cId="422158182" sldId="276"/>
            <ac:grpSpMk id="10" creationId="{AE1C45F0-260A-458C-96ED-C1F6D2151219}"/>
          </ac:grpSpMkLst>
        </pc:grpChg>
        <pc:cxnChg chg="add">
          <ac:chgData name="Taylor Clough" userId="2329189553_tp_dropbox_plus" providerId="OAuth2" clId="{EF0D5EB3-E66A-5E6D-81AC-13C3EACEBDA0}" dt="2026-05-06T19:41:02.485" v="1416" actId="26606"/>
          <ac:cxnSpMkLst>
            <pc:docMk/>
            <pc:sldMk cId="422158182" sldId="276"/>
            <ac:cxnSpMk id="17" creationId="{6CF1BAF6-AD41-4082-B212-8A1F9A2E8779}"/>
          </ac:cxnSpMkLst>
        </pc:cxnChg>
      </pc:sldChg>
      <pc:sldChg chg="addSp modSp mod setBg">
        <pc:chgData name="Taylor Clough" userId="2329189553_tp_dropbox_plus" providerId="OAuth2" clId="{EF0D5EB3-E66A-5E6D-81AC-13C3EACEBDA0}" dt="2026-05-06T19:41:11.623" v="1417" actId="26606"/>
        <pc:sldMkLst>
          <pc:docMk/>
          <pc:sldMk cId="4136779067" sldId="277"/>
        </pc:sldMkLst>
        <pc:spChg chg="mod">
          <ac:chgData name="Taylor Clough" userId="2329189553_tp_dropbox_plus" providerId="OAuth2" clId="{EF0D5EB3-E66A-5E6D-81AC-13C3EACEBDA0}" dt="2026-05-06T19:41:11.623" v="1417" actId="26606"/>
          <ac:spMkLst>
            <pc:docMk/>
            <pc:sldMk cId="4136779067" sldId="277"/>
            <ac:spMk id="2" creationId="{4B0D2347-8702-C42C-6F95-5AED24DFF339}"/>
          </ac:spMkLst>
        </pc:spChg>
        <pc:spChg chg="mod">
          <ac:chgData name="Taylor Clough" userId="2329189553_tp_dropbox_plus" providerId="OAuth2" clId="{EF0D5EB3-E66A-5E6D-81AC-13C3EACEBDA0}" dt="2026-05-06T19:41:11.623" v="1417" actId="26606"/>
          <ac:spMkLst>
            <pc:docMk/>
            <pc:sldMk cId="4136779067" sldId="277"/>
            <ac:spMk id="3" creationId="{B649BA2E-3E46-0F99-C76D-6D1D38679842}"/>
          </ac:spMkLst>
        </pc:spChg>
        <pc:spChg chg="add">
          <ac:chgData name="Taylor Clough" userId="2329189553_tp_dropbox_plus" providerId="OAuth2" clId="{EF0D5EB3-E66A-5E6D-81AC-13C3EACEBDA0}" dt="2026-05-06T19:41:11.623" v="1417" actId="26606"/>
          <ac:spMkLst>
            <pc:docMk/>
            <pc:sldMk cId="4136779067" sldId="277"/>
            <ac:spMk id="8" creationId="{B6CDA21F-E7AF-4C75-8395-33F58D5B0E45}"/>
          </ac:spMkLst>
        </pc:spChg>
        <pc:spChg chg="add">
          <ac:chgData name="Taylor Clough" userId="2329189553_tp_dropbox_plus" providerId="OAuth2" clId="{EF0D5EB3-E66A-5E6D-81AC-13C3EACEBDA0}" dt="2026-05-06T19:41:11.623" v="1417" actId="26606"/>
          <ac:spMkLst>
            <pc:docMk/>
            <pc:sldMk cId="4136779067" sldId="277"/>
            <ac:spMk id="15" creationId="{D5B0017B-2ECA-49AF-B397-DC140825DF8D}"/>
          </ac:spMkLst>
        </pc:spChg>
        <pc:grpChg chg="add">
          <ac:chgData name="Taylor Clough" userId="2329189553_tp_dropbox_plus" providerId="OAuth2" clId="{EF0D5EB3-E66A-5E6D-81AC-13C3EACEBDA0}" dt="2026-05-06T19:41:11.623" v="1417" actId="26606"/>
          <ac:grpSpMkLst>
            <pc:docMk/>
            <pc:sldMk cId="4136779067" sldId="277"/>
            <ac:grpSpMk id="10" creationId="{AE1C45F0-260A-458C-96ED-C1F6D2151219}"/>
          </ac:grpSpMkLst>
        </pc:grpChg>
        <pc:cxnChg chg="add">
          <ac:chgData name="Taylor Clough" userId="2329189553_tp_dropbox_plus" providerId="OAuth2" clId="{EF0D5EB3-E66A-5E6D-81AC-13C3EACEBDA0}" dt="2026-05-06T19:41:11.623" v="1417" actId="26606"/>
          <ac:cxnSpMkLst>
            <pc:docMk/>
            <pc:sldMk cId="4136779067" sldId="277"/>
            <ac:cxnSpMk id="17" creationId="{6CF1BAF6-AD41-4082-B212-8A1F9A2E8779}"/>
          </ac:cxnSpMkLst>
        </pc:cxnChg>
      </pc:sldChg>
      <pc:sldChg chg="addSp delSp modSp mod">
        <pc:chgData name="Taylor Clough" userId="2329189553_tp_dropbox_plus" providerId="OAuth2" clId="{EF0D5EB3-E66A-5E6D-81AC-13C3EACEBDA0}" dt="2026-05-28T12:42:41.470" v="1493" actId="478"/>
        <pc:sldMkLst>
          <pc:docMk/>
          <pc:sldMk cId="1621353923" sldId="278"/>
        </pc:sldMkLst>
        <pc:spChg chg="add del mod">
          <ac:chgData name="Taylor Clough" userId="2329189553_tp_dropbox_plus" providerId="OAuth2" clId="{EF0D5EB3-E66A-5E6D-81AC-13C3EACEBDA0}" dt="2026-05-28T12:42:41.470" v="1493" actId="478"/>
          <ac:spMkLst>
            <pc:docMk/>
            <pc:sldMk cId="1621353923" sldId="278"/>
            <ac:spMk id="2" creationId="{7555FF69-F61D-761B-B6DE-F9FE06053E1F}"/>
          </ac:spMkLst>
        </pc:spChg>
        <pc:picChg chg="mod">
          <ac:chgData name="Taylor Clough" userId="2329189553_tp_dropbox_plus" providerId="OAuth2" clId="{EF0D5EB3-E66A-5E6D-81AC-13C3EACEBDA0}" dt="2026-05-28T12:42:11.443" v="1489" actId="962"/>
          <ac:picMkLst>
            <pc:docMk/>
            <pc:sldMk cId="1621353923" sldId="278"/>
            <ac:picMk id="8" creationId="{0E4995C7-0CFC-98DF-41BB-CED31DA5DAE6}"/>
          </ac:picMkLst>
        </pc:picChg>
      </pc:sldChg>
      <pc:sldChg chg="addSp modSp mod setBg">
        <pc:chgData name="Taylor Clough" userId="2329189553_tp_dropbox_plus" providerId="OAuth2" clId="{EF0D5EB3-E66A-5E6D-81AC-13C3EACEBDA0}" dt="2026-05-06T19:41:27.466" v="1418" actId="26606"/>
        <pc:sldMkLst>
          <pc:docMk/>
          <pc:sldMk cId="1396937344" sldId="279"/>
        </pc:sldMkLst>
        <pc:spChg chg="mod">
          <ac:chgData name="Taylor Clough" userId="2329189553_tp_dropbox_plus" providerId="OAuth2" clId="{EF0D5EB3-E66A-5E6D-81AC-13C3EACEBDA0}" dt="2026-05-06T19:41:27.466" v="1418" actId="26606"/>
          <ac:spMkLst>
            <pc:docMk/>
            <pc:sldMk cId="1396937344" sldId="279"/>
            <ac:spMk id="2" creationId="{7B54D7B2-B7D8-62FF-A466-68E89A3DADD9}"/>
          </ac:spMkLst>
        </pc:spChg>
        <pc:spChg chg="mod">
          <ac:chgData name="Taylor Clough" userId="2329189553_tp_dropbox_plus" providerId="OAuth2" clId="{EF0D5EB3-E66A-5E6D-81AC-13C3EACEBDA0}" dt="2026-05-06T19:41:27.466" v="1418" actId="26606"/>
          <ac:spMkLst>
            <pc:docMk/>
            <pc:sldMk cId="1396937344" sldId="279"/>
            <ac:spMk id="3" creationId="{63F3E99D-1ADA-C77A-152E-670A6A2FF0EA}"/>
          </ac:spMkLst>
        </pc:spChg>
        <pc:spChg chg="add">
          <ac:chgData name="Taylor Clough" userId="2329189553_tp_dropbox_plus" providerId="OAuth2" clId="{EF0D5EB3-E66A-5E6D-81AC-13C3EACEBDA0}" dt="2026-05-06T19:41:27.466" v="1418" actId="26606"/>
          <ac:spMkLst>
            <pc:docMk/>
            <pc:sldMk cId="1396937344" sldId="279"/>
            <ac:spMk id="8" creationId="{DBF61EA3-B236-439E-9C0B-340980D56BEE}"/>
          </ac:spMkLst>
        </pc:spChg>
        <pc:spChg chg="add">
          <ac:chgData name="Taylor Clough" userId="2329189553_tp_dropbox_plus" providerId="OAuth2" clId="{EF0D5EB3-E66A-5E6D-81AC-13C3EACEBDA0}" dt="2026-05-06T19:41:27.466" v="1418" actId="26606"/>
          <ac:spMkLst>
            <pc:docMk/>
            <pc:sldMk cId="1396937344" sldId="279"/>
            <ac:spMk id="14" creationId="{E659831F-0D9A-4C63-9EBB-8435B85A440F}"/>
          </ac:spMkLst>
        </pc:spChg>
        <pc:grpChg chg="add">
          <ac:chgData name="Taylor Clough" userId="2329189553_tp_dropbox_plus" providerId="OAuth2" clId="{EF0D5EB3-E66A-5E6D-81AC-13C3EACEBDA0}" dt="2026-05-06T19:41:27.466" v="1418" actId="26606"/>
          <ac:grpSpMkLst>
            <pc:docMk/>
            <pc:sldMk cId="1396937344" sldId="279"/>
            <ac:grpSpMk id="10" creationId="{28FAF094-D087-493F-8DF9-A486C2D6BBAA}"/>
          </ac:grpSpMkLst>
        </pc:grpChg>
      </pc:sldChg>
      <pc:sldChg chg="addSp modSp mod setBg modNotesTx">
        <pc:chgData name="Taylor Clough" userId="2329189553_tp_dropbox_plus" providerId="OAuth2" clId="{EF0D5EB3-E66A-5E6D-81AC-13C3EACEBDA0}" dt="2026-05-06T19:41:55.589" v="1428" actId="20577"/>
        <pc:sldMkLst>
          <pc:docMk/>
          <pc:sldMk cId="2205570011" sldId="280"/>
        </pc:sldMkLst>
        <pc:spChg chg="mod">
          <ac:chgData name="Taylor Clough" userId="2329189553_tp_dropbox_plus" providerId="OAuth2" clId="{EF0D5EB3-E66A-5E6D-81AC-13C3EACEBDA0}" dt="2026-05-06T19:41:38.945" v="1419" actId="26606"/>
          <ac:spMkLst>
            <pc:docMk/>
            <pc:sldMk cId="2205570011" sldId="280"/>
            <ac:spMk id="2" creationId="{9895CE7D-3B6A-3649-8C43-622333173172}"/>
          </ac:spMkLst>
        </pc:spChg>
        <pc:spChg chg="mod">
          <ac:chgData name="Taylor Clough" userId="2329189553_tp_dropbox_plus" providerId="OAuth2" clId="{EF0D5EB3-E66A-5E6D-81AC-13C3EACEBDA0}" dt="2026-05-06T19:41:55.589" v="1428" actId="20577"/>
          <ac:spMkLst>
            <pc:docMk/>
            <pc:sldMk cId="2205570011" sldId="280"/>
            <ac:spMk id="3" creationId="{1B17CA7A-BD8C-DD80-04D7-73D0738D3C79}"/>
          </ac:spMkLst>
        </pc:spChg>
        <pc:spChg chg="add">
          <ac:chgData name="Taylor Clough" userId="2329189553_tp_dropbox_plus" providerId="OAuth2" clId="{EF0D5EB3-E66A-5E6D-81AC-13C3EACEBDA0}" dt="2026-05-06T19:41:38.945" v="1419" actId="26606"/>
          <ac:spMkLst>
            <pc:docMk/>
            <pc:sldMk cId="2205570011" sldId="280"/>
            <ac:spMk id="8" creationId="{B6CDA21F-E7AF-4C75-8395-33F58D5B0E45}"/>
          </ac:spMkLst>
        </pc:spChg>
        <pc:spChg chg="add">
          <ac:chgData name="Taylor Clough" userId="2329189553_tp_dropbox_plus" providerId="OAuth2" clId="{EF0D5EB3-E66A-5E6D-81AC-13C3EACEBDA0}" dt="2026-05-06T19:41:38.945" v="1419" actId="26606"/>
          <ac:spMkLst>
            <pc:docMk/>
            <pc:sldMk cId="2205570011" sldId="280"/>
            <ac:spMk id="15" creationId="{D5B0017B-2ECA-49AF-B397-DC140825DF8D}"/>
          </ac:spMkLst>
        </pc:spChg>
        <pc:grpChg chg="add">
          <ac:chgData name="Taylor Clough" userId="2329189553_tp_dropbox_plus" providerId="OAuth2" clId="{EF0D5EB3-E66A-5E6D-81AC-13C3EACEBDA0}" dt="2026-05-06T19:41:38.945" v="1419" actId="26606"/>
          <ac:grpSpMkLst>
            <pc:docMk/>
            <pc:sldMk cId="2205570011" sldId="280"/>
            <ac:grpSpMk id="10" creationId="{AE1C45F0-260A-458C-96ED-C1F6D2151219}"/>
          </ac:grpSpMkLst>
        </pc:grpChg>
        <pc:cxnChg chg="add">
          <ac:chgData name="Taylor Clough" userId="2329189553_tp_dropbox_plus" providerId="OAuth2" clId="{EF0D5EB3-E66A-5E6D-81AC-13C3EACEBDA0}" dt="2026-05-06T19:41:38.945" v="1419" actId="26606"/>
          <ac:cxnSpMkLst>
            <pc:docMk/>
            <pc:sldMk cId="2205570011" sldId="280"/>
            <ac:cxnSpMk id="17" creationId="{6CF1BAF6-AD41-4082-B212-8A1F9A2E8779}"/>
          </ac:cxnSpMkLst>
        </pc:cxnChg>
      </pc:sldChg>
      <pc:sldChg chg="addSp modSp mod setBg">
        <pc:chgData name="Taylor Clough" userId="2329189553_tp_dropbox_plus" providerId="OAuth2" clId="{EF0D5EB3-E66A-5E6D-81AC-13C3EACEBDA0}" dt="2026-05-06T19:42:39.626" v="1438" actId="20577"/>
        <pc:sldMkLst>
          <pc:docMk/>
          <pc:sldMk cId="1907801048" sldId="281"/>
        </pc:sldMkLst>
        <pc:spChg chg="mod">
          <ac:chgData name="Taylor Clough" userId="2329189553_tp_dropbox_plus" providerId="OAuth2" clId="{EF0D5EB3-E66A-5E6D-81AC-13C3EACEBDA0}" dt="2026-05-06T19:42:13.154" v="1429" actId="26606"/>
          <ac:spMkLst>
            <pc:docMk/>
            <pc:sldMk cId="1907801048" sldId="281"/>
            <ac:spMk id="2" creationId="{9E173652-2A50-4C3D-FBC4-64B6A4064A9E}"/>
          </ac:spMkLst>
        </pc:spChg>
        <pc:spChg chg="mod">
          <ac:chgData name="Taylor Clough" userId="2329189553_tp_dropbox_plus" providerId="OAuth2" clId="{EF0D5EB3-E66A-5E6D-81AC-13C3EACEBDA0}" dt="2026-05-06T19:42:39.626" v="1438" actId="20577"/>
          <ac:spMkLst>
            <pc:docMk/>
            <pc:sldMk cId="1907801048" sldId="281"/>
            <ac:spMk id="3" creationId="{079E3C52-1B22-A31C-B50D-8F2452E06EEF}"/>
          </ac:spMkLst>
        </pc:spChg>
        <pc:spChg chg="add">
          <ac:chgData name="Taylor Clough" userId="2329189553_tp_dropbox_plus" providerId="OAuth2" clId="{EF0D5EB3-E66A-5E6D-81AC-13C3EACEBDA0}" dt="2026-05-06T19:42:13.154" v="1429" actId="26606"/>
          <ac:spMkLst>
            <pc:docMk/>
            <pc:sldMk cId="1907801048" sldId="281"/>
            <ac:spMk id="8" creationId="{B6CDA21F-E7AF-4C75-8395-33F58D5B0E45}"/>
          </ac:spMkLst>
        </pc:spChg>
        <pc:spChg chg="add">
          <ac:chgData name="Taylor Clough" userId="2329189553_tp_dropbox_plus" providerId="OAuth2" clId="{EF0D5EB3-E66A-5E6D-81AC-13C3EACEBDA0}" dt="2026-05-06T19:42:13.154" v="1429" actId="26606"/>
          <ac:spMkLst>
            <pc:docMk/>
            <pc:sldMk cId="1907801048" sldId="281"/>
            <ac:spMk id="15" creationId="{D5B0017B-2ECA-49AF-B397-DC140825DF8D}"/>
          </ac:spMkLst>
        </pc:spChg>
        <pc:grpChg chg="add">
          <ac:chgData name="Taylor Clough" userId="2329189553_tp_dropbox_plus" providerId="OAuth2" clId="{EF0D5EB3-E66A-5E6D-81AC-13C3EACEBDA0}" dt="2026-05-06T19:42:13.154" v="1429" actId="26606"/>
          <ac:grpSpMkLst>
            <pc:docMk/>
            <pc:sldMk cId="1907801048" sldId="281"/>
            <ac:grpSpMk id="10" creationId="{AE1C45F0-260A-458C-96ED-C1F6D2151219}"/>
          </ac:grpSpMkLst>
        </pc:grpChg>
        <pc:cxnChg chg="add">
          <ac:chgData name="Taylor Clough" userId="2329189553_tp_dropbox_plus" providerId="OAuth2" clId="{EF0D5EB3-E66A-5E6D-81AC-13C3EACEBDA0}" dt="2026-05-06T19:42:13.154" v="1429" actId="26606"/>
          <ac:cxnSpMkLst>
            <pc:docMk/>
            <pc:sldMk cId="1907801048" sldId="281"/>
            <ac:cxnSpMk id="17" creationId="{6CF1BAF6-AD41-4082-B212-8A1F9A2E8779}"/>
          </ac:cxnSpMkLst>
        </pc:cxnChg>
      </pc:sldChg>
      <pc:sldChg chg="addSp delSp modSp mod">
        <pc:chgData name="Taylor Clough" userId="2329189553_tp_dropbox_plus" providerId="OAuth2" clId="{EF0D5EB3-E66A-5E6D-81AC-13C3EACEBDA0}" dt="2026-05-28T12:42:12.999" v="1490" actId="962"/>
        <pc:sldMkLst>
          <pc:docMk/>
          <pc:sldMk cId="1054447956" sldId="286"/>
        </pc:sldMkLst>
        <pc:picChg chg="add mod">
          <ac:chgData name="Taylor Clough" userId="2329189553_tp_dropbox_plus" providerId="OAuth2" clId="{EF0D5EB3-E66A-5E6D-81AC-13C3EACEBDA0}" dt="2026-05-28T12:42:12.999" v="1490" actId="962"/>
          <ac:picMkLst>
            <pc:docMk/>
            <pc:sldMk cId="1054447956" sldId="286"/>
            <ac:picMk id="6" creationId="{65024F51-0F71-070F-CEF5-9396C35FB8A4}"/>
          </ac:picMkLst>
        </pc:picChg>
      </pc:sldChg>
      <pc:sldChg chg="modSp mod">
        <pc:chgData name="Taylor Clough" userId="2329189553_tp_dropbox_plus" providerId="OAuth2" clId="{EF0D5EB3-E66A-5E6D-81AC-13C3EACEBDA0}" dt="2026-05-06T19:46:03.117" v="1462" actId="113"/>
        <pc:sldMkLst>
          <pc:docMk/>
          <pc:sldMk cId="2268192478" sldId="287"/>
        </pc:sldMkLst>
        <pc:spChg chg="mod">
          <ac:chgData name="Taylor Clough" userId="2329189553_tp_dropbox_plus" providerId="OAuth2" clId="{EF0D5EB3-E66A-5E6D-81AC-13C3EACEBDA0}" dt="2026-05-06T19:46:03.117" v="1462" actId="113"/>
          <ac:spMkLst>
            <pc:docMk/>
            <pc:sldMk cId="2268192478" sldId="287"/>
            <ac:spMk id="3" creationId="{E294C0EC-BBF6-9F9B-B0D6-43F621BE8B69}"/>
          </ac:spMkLst>
        </pc:spChg>
      </pc:sldChg>
      <pc:sldChg chg="modSp mod">
        <pc:chgData name="Taylor Clough" userId="2329189553_tp_dropbox_plus" providerId="OAuth2" clId="{EF0D5EB3-E66A-5E6D-81AC-13C3EACEBDA0}" dt="2026-05-06T19:45:57.639" v="1458" actId="113"/>
        <pc:sldMkLst>
          <pc:docMk/>
          <pc:sldMk cId="945290191" sldId="288"/>
        </pc:sldMkLst>
        <pc:spChg chg="mod">
          <ac:chgData name="Taylor Clough" userId="2329189553_tp_dropbox_plus" providerId="OAuth2" clId="{EF0D5EB3-E66A-5E6D-81AC-13C3EACEBDA0}" dt="2026-05-06T19:45:57.639" v="1458" actId="113"/>
          <ac:spMkLst>
            <pc:docMk/>
            <pc:sldMk cId="945290191" sldId="288"/>
            <ac:spMk id="3" creationId="{50B416C8-5879-362E-DA61-B13F057C9D88}"/>
          </ac:spMkLst>
        </pc:spChg>
      </pc:sldChg>
      <pc:sldChg chg="modSp mod">
        <pc:chgData name="Taylor Clough" userId="2329189553_tp_dropbox_plus" providerId="OAuth2" clId="{EF0D5EB3-E66A-5E6D-81AC-13C3EACEBDA0}" dt="2026-05-06T19:46:18.511" v="1471" actId="113"/>
        <pc:sldMkLst>
          <pc:docMk/>
          <pc:sldMk cId="694457772" sldId="289"/>
        </pc:sldMkLst>
        <pc:spChg chg="mod">
          <ac:chgData name="Taylor Clough" userId="2329189553_tp_dropbox_plus" providerId="OAuth2" clId="{EF0D5EB3-E66A-5E6D-81AC-13C3EACEBDA0}" dt="2026-05-06T19:46:18.511" v="1471" actId="113"/>
          <ac:spMkLst>
            <pc:docMk/>
            <pc:sldMk cId="694457772" sldId="289"/>
            <ac:spMk id="3" creationId="{791AE1FC-5DC5-5E65-3A8D-EB3ED5D88BDF}"/>
          </ac:spMkLst>
        </pc:spChg>
      </pc:sldChg>
      <pc:sldChg chg="modSp mod">
        <pc:chgData name="Taylor Clough" userId="2329189553_tp_dropbox_plus" providerId="OAuth2" clId="{EF0D5EB3-E66A-5E6D-81AC-13C3EACEBDA0}" dt="2026-05-06T19:46:43.216" v="1480" actId="113"/>
        <pc:sldMkLst>
          <pc:docMk/>
          <pc:sldMk cId="2892373990" sldId="290"/>
        </pc:sldMkLst>
        <pc:spChg chg="mod">
          <ac:chgData name="Taylor Clough" userId="2329189553_tp_dropbox_plus" providerId="OAuth2" clId="{EF0D5EB3-E66A-5E6D-81AC-13C3EACEBDA0}" dt="2026-05-06T19:46:43.216" v="1480" actId="113"/>
          <ac:spMkLst>
            <pc:docMk/>
            <pc:sldMk cId="2892373990" sldId="290"/>
            <ac:spMk id="3" creationId="{EB4DFDB1-0332-5BE5-3BC6-B00A19C28E0F}"/>
          </ac:spMkLst>
        </pc:spChg>
      </pc:sldChg>
      <pc:sldChg chg="modSp mod">
        <pc:chgData name="Taylor Clough" userId="2329189553_tp_dropbox_plus" providerId="OAuth2" clId="{EF0D5EB3-E66A-5E6D-81AC-13C3EACEBDA0}" dt="2026-05-06T19:45:52.514" v="1454" actId="113"/>
        <pc:sldMkLst>
          <pc:docMk/>
          <pc:sldMk cId="1822818097" sldId="291"/>
        </pc:sldMkLst>
        <pc:spChg chg="mod">
          <ac:chgData name="Taylor Clough" userId="2329189553_tp_dropbox_plus" providerId="OAuth2" clId="{EF0D5EB3-E66A-5E6D-81AC-13C3EACEBDA0}" dt="2026-05-06T19:45:52.514" v="1454" actId="113"/>
          <ac:spMkLst>
            <pc:docMk/>
            <pc:sldMk cId="1822818097" sldId="291"/>
            <ac:spMk id="3" creationId="{84C2EC07-D427-2642-7DD8-EE1678F8F76A}"/>
          </ac:spMkLst>
        </pc:spChg>
      </pc:sldChg>
      <pc:sldChg chg="addSp modSp mod setBg">
        <pc:chgData name="Taylor Clough" userId="2329189553_tp_dropbox_plus" providerId="OAuth2" clId="{EF0D5EB3-E66A-5E6D-81AC-13C3EACEBDA0}" dt="2026-05-06T19:47:08.005" v="1481" actId="26606"/>
        <pc:sldMkLst>
          <pc:docMk/>
          <pc:sldMk cId="229835893" sldId="294"/>
        </pc:sldMkLst>
        <pc:spChg chg="mod">
          <ac:chgData name="Taylor Clough" userId="2329189553_tp_dropbox_plus" providerId="OAuth2" clId="{EF0D5EB3-E66A-5E6D-81AC-13C3EACEBDA0}" dt="2026-05-06T19:47:08.005" v="1481" actId="26606"/>
          <ac:spMkLst>
            <pc:docMk/>
            <pc:sldMk cId="229835893" sldId="294"/>
            <ac:spMk id="2" creationId="{FC6054BB-4003-B791-0073-AB0D99A21048}"/>
          </ac:spMkLst>
        </pc:spChg>
        <pc:spChg chg="add">
          <ac:chgData name="Taylor Clough" userId="2329189553_tp_dropbox_plus" providerId="OAuth2" clId="{EF0D5EB3-E66A-5E6D-81AC-13C3EACEBDA0}" dt="2026-05-06T19:47:08.005" v="1481" actId="26606"/>
          <ac:spMkLst>
            <pc:docMk/>
            <pc:sldMk cId="229835893" sldId="294"/>
            <ac:spMk id="7" creationId="{9C7E0A2C-7C0A-4AAC-B3B0-6C12B2EBAE05}"/>
          </ac:spMkLst>
        </pc:spChg>
        <pc:spChg chg="add">
          <ac:chgData name="Taylor Clough" userId="2329189553_tp_dropbox_plus" providerId="OAuth2" clId="{EF0D5EB3-E66A-5E6D-81AC-13C3EACEBDA0}" dt="2026-05-06T19:47:08.005" v="1481" actId="26606"/>
          <ac:spMkLst>
            <pc:docMk/>
            <pc:sldMk cId="229835893" sldId="294"/>
            <ac:spMk id="9" creationId="{5EB7D2A2-F448-44D4-938C-DC84CBCB3B1E}"/>
          </ac:spMkLst>
        </pc:spChg>
        <pc:spChg chg="add">
          <ac:chgData name="Taylor Clough" userId="2329189553_tp_dropbox_plus" providerId="OAuth2" clId="{EF0D5EB3-E66A-5E6D-81AC-13C3EACEBDA0}" dt="2026-05-06T19:47:08.005" v="1481" actId="26606"/>
          <ac:spMkLst>
            <pc:docMk/>
            <pc:sldMk cId="229835893" sldId="294"/>
            <ac:spMk id="11" creationId="{871AEA07-1E14-44B4-8E55-64EF049CD66F}"/>
          </ac:spMkLst>
        </pc:spChg>
        <pc:cxnChg chg="add">
          <ac:chgData name="Taylor Clough" userId="2329189553_tp_dropbox_plus" providerId="OAuth2" clId="{EF0D5EB3-E66A-5E6D-81AC-13C3EACEBDA0}" dt="2026-05-06T19:47:08.005" v="1481" actId="26606"/>
          <ac:cxnSpMkLst>
            <pc:docMk/>
            <pc:sldMk cId="229835893" sldId="294"/>
            <ac:cxnSpMk id="13" creationId="{F7C8EA93-3210-4C62-99E9-153C275E3A87}"/>
          </ac:cxnSpMkLst>
        </pc:cxnChg>
      </pc:sldChg>
    </pc:docChg>
  </pc:docChgLst>
</pc:chgInfo>
</file>

<file path=ppt/diagrams/_rels/data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s>
</file>

<file path=ppt/diagrams/_rels/drawing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DD8BF3-CF20-43F9-863D-4EDF425E509A}" type="doc">
      <dgm:prSet loTypeId="urn:microsoft.com/office/officeart/2008/layout/LinedList" loCatId="list" qsTypeId="urn:microsoft.com/office/officeart/2005/8/quickstyle/simple1" qsCatId="simple" csTypeId="urn:microsoft.com/office/officeart/2005/8/colors/accent4_2" csCatId="accent4"/>
      <dgm:spPr/>
      <dgm:t>
        <a:bodyPr/>
        <a:lstStyle/>
        <a:p>
          <a:endParaRPr lang="en-US"/>
        </a:p>
      </dgm:t>
    </dgm:pt>
    <dgm:pt modelId="{78B05510-B499-445B-A726-25D7580F2A71}">
      <dgm:prSet/>
      <dgm:spPr/>
      <dgm:t>
        <a:bodyPr/>
        <a:lstStyle/>
        <a:p>
          <a:r>
            <a:rPr lang="en-US" dirty="0"/>
            <a:t>What should they have done before the leak?</a:t>
          </a:r>
        </a:p>
      </dgm:t>
    </dgm:pt>
    <dgm:pt modelId="{7C027D8B-A84A-42BE-950A-9D865E0A42D8}" type="parTrans" cxnId="{0458290A-6DB0-4D82-B0B1-CB63F99AFB39}">
      <dgm:prSet/>
      <dgm:spPr/>
      <dgm:t>
        <a:bodyPr/>
        <a:lstStyle/>
        <a:p>
          <a:endParaRPr lang="en-US"/>
        </a:p>
      </dgm:t>
    </dgm:pt>
    <dgm:pt modelId="{B41A8789-93EB-4369-A6D5-DD36F0ACD9ED}" type="sibTrans" cxnId="{0458290A-6DB0-4D82-B0B1-CB63F99AFB39}">
      <dgm:prSet/>
      <dgm:spPr/>
      <dgm:t>
        <a:bodyPr/>
        <a:lstStyle/>
        <a:p>
          <a:endParaRPr lang="en-US"/>
        </a:p>
      </dgm:t>
    </dgm:pt>
    <dgm:pt modelId="{3727B086-185C-4C30-A7D7-7802BC8CDC57}">
      <dgm:prSet/>
      <dgm:spPr/>
      <dgm:t>
        <a:bodyPr/>
        <a:lstStyle/>
        <a:p>
          <a:r>
            <a:rPr lang="en-US"/>
            <a:t>How would they know their data was leaked?</a:t>
          </a:r>
        </a:p>
      </dgm:t>
    </dgm:pt>
    <dgm:pt modelId="{2DCD8F1B-5EAD-4C1D-9890-39BEE14236A2}" type="parTrans" cxnId="{9008D776-BF7D-4C5C-80E2-F4CF9F767A08}">
      <dgm:prSet/>
      <dgm:spPr/>
      <dgm:t>
        <a:bodyPr/>
        <a:lstStyle/>
        <a:p>
          <a:endParaRPr lang="en-US"/>
        </a:p>
      </dgm:t>
    </dgm:pt>
    <dgm:pt modelId="{7E736677-24E1-4B0C-8BBB-B1ED2918DDF7}" type="sibTrans" cxnId="{9008D776-BF7D-4C5C-80E2-F4CF9F767A08}">
      <dgm:prSet/>
      <dgm:spPr/>
      <dgm:t>
        <a:bodyPr/>
        <a:lstStyle/>
        <a:p>
          <a:endParaRPr lang="en-US"/>
        </a:p>
      </dgm:t>
    </dgm:pt>
    <dgm:pt modelId="{837957FA-4902-4362-B1BC-1D83688D4358}">
      <dgm:prSet/>
      <dgm:spPr/>
      <dgm:t>
        <a:bodyPr/>
        <a:lstStyle/>
        <a:p>
          <a:r>
            <a:rPr lang="en-US"/>
            <a:t>What should they do after they find out about the leak?</a:t>
          </a:r>
        </a:p>
      </dgm:t>
    </dgm:pt>
    <dgm:pt modelId="{C2D1E9F0-4C00-4921-A291-BE88678DFA55}" type="parTrans" cxnId="{E71E21CA-815B-41A2-A34D-2AD3D29C2722}">
      <dgm:prSet/>
      <dgm:spPr/>
      <dgm:t>
        <a:bodyPr/>
        <a:lstStyle/>
        <a:p>
          <a:endParaRPr lang="en-US"/>
        </a:p>
      </dgm:t>
    </dgm:pt>
    <dgm:pt modelId="{443F7938-6169-4EDE-ADFF-842D7C428C66}" type="sibTrans" cxnId="{E71E21CA-815B-41A2-A34D-2AD3D29C2722}">
      <dgm:prSet/>
      <dgm:spPr/>
      <dgm:t>
        <a:bodyPr/>
        <a:lstStyle/>
        <a:p>
          <a:endParaRPr lang="en-US"/>
        </a:p>
      </dgm:t>
    </dgm:pt>
    <dgm:pt modelId="{BDCDA325-58D6-6E44-8855-844EA377535D}" type="pres">
      <dgm:prSet presAssocID="{AADD8BF3-CF20-43F9-863D-4EDF425E509A}" presName="vert0" presStyleCnt="0">
        <dgm:presLayoutVars>
          <dgm:dir/>
          <dgm:animOne val="branch"/>
          <dgm:animLvl val="lvl"/>
        </dgm:presLayoutVars>
      </dgm:prSet>
      <dgm:spPr/>
    </dgm:pt>
    <dgm:pt modelId="{054AF2E0-09D7-304F-B758-C33E6B62639A}" type="pres">
      <dgm:prSet presAssocID="{78B05510-B499-445B-A726-25D7580F2A71}" presName="thickLine" presStyleLbl="alignNode1" presStyleIdx="0" presStyleCnt="3"/>
      <dgm:spPr/>
    </dgm:pt>
    <dgm:pt modelId="{CA8358E8-E8BE-B249-8D94-206DCDF2A974}" type="pres">
      <dgm:prSet presAssocID="{78B05510-B499-445B-A726-25D7580F2A71}" presName="horz1" presStyleCnt="0"/>
      <dgm:spPr/>
    </dgm:pt>
    <dgm:pt modelId="{44F8482C-1C64-D745-A582-0884FDC191A4}" type="pres">
      <dgm:prSet presAssocID="{78B05510-B499-445B-A726-25D7580F2A71}" presName="tx1" presStyleLbl="revTx" presStyleIdx="0" presStyleCnt="3"/>
      <dgm:spPr/>
    </dgm:pt>
    <dgm:pt modelId="{D6C11FAB-B26A-7D41-B072-DA3260F77B09}" type="pres">
      <dgm:prSet presAssocID="{78B05510-B499-445B-A726-25D7580F2A71}" presName="vert1" presStyleCnt="0"/>
      <dgm:spPr/>
    </dgm:pt>
    <dgm:pt modelId="{3779E380-41E2-6B4F-BA14-74C11535EE9F}" type="pres">
      <dgm:prSet presAssocID="{3727B086-185C-4C30-A7D7-7802BC8CDC57}" presName="thickLine" presStyleLbl="alignNode1" presStyleIdx="1" presStyleCnt="3"/>
      <dgm:spPr/>
    </dgm:pt>
    <dgm:pt modelId="{6545C781-E70B-974A-96B9-900EC2B39B79}" type="pres">
      <dgm:prSet presAssocID="{3727B086-185C-4C30-A7D7-7802BC8CDC57}" presName="horz1" presStyleCnt="0"/>
      <dgm:spPr/>
    </dgm:pt>
    <dgm:pt modelId="{FE90589B-997C-EF4F-A2A3-5C1A05DDC6BA}" type="pres">
      <dgm:prSet presAssocID="{3727B086-185C-4C30-A7D7-7802BC8CDC57}" presName="tx1" presStyleLbl="revTx" presStyleIdx="1" presStyleCnt="3"/>
      <dgm:spPr/>
    </dgm:pt>
    <dgm:pt modelId="{6D679033-3F5D-1C45-AE9C-19F92EC8A967}" type="pres">
      <dgm:prSet presAssocID="{3727B086-185C-4C30-A7D7-7802BC8CDC57}" presName="vert1" presStyleCnt="0"/>
      <dgm:spPr/>
    </dgm:pt>
    <dgm:pt modelId="{394B4E51-77D6-664B-9D4D-3F33C9D53548}" type="pres">
      <dgm:prSet presAssocID="{837957FA-4902-4362-B1BC-1D83688D4358}" presName="thickLine" presStyleLbl="alignNode1" presStyleIdx="2" presStyleCnt="3"/>
      <dgm:spPr/>
    </dgm:pt>
    <dgm:pt modelId="{49D6F2BC-C444-C74E-BDBC-A3F17FB384A8}" type="pres">
      <dgm:prSet presAssocID="{837957FA-4902-4362-B1BC-1D83688D4358}" presName="horz1" presStyleCnt="0"/>
      <dgm:spPr/>
    </dgm:pt>
    <dgm:pt modelId="{9E17216D-E7B2-E245-B6FB-F63D6AE515FB}" type="pres">
      <dgm:prSet presAssocID="{837957FA-4902-4362-B1BC-1D83688D4358}" presName="tx1" presStyleLbl="revTx" presStyleIdx="2" presStyleCnt="3"/>
      <dgm:spPr/>
    </dgm:pt>
    <dgm:pt modelId="{025393AB-EB2B-6443-A2FC-76CBB6D7911D}" type="pres">
      <dgm:prSet presAssocID="{837957FA-4902-4362-B1BC-1D83688D4358}" presName="vert1" presStyleCnt="0"/>
      <dgm:spPr/>
    </dgm:pt>
  </dgm:ptLst>
  <dgm:cxnLst>
    <dgm:cxn modelId="{87416F04-1653-5D4B-9E80-87354413E334}" type="presOf" srcId="{3727B086-185C-4C30-A7D7-7802BC8CDC57}" destId="{FE90589B-997C-EF4F-A2A3-5C1A05DDC6BA}" srcOrd="0" destOrd="0" presId="urn:microsoft.com/office/officeart/2008/layout/LinedList"/>
    <dgm:cxn modelId="{0458290A-6DB0-4D82-B0B1-CB63F99AFB39}" srcId="{AADD8BF3-CF20-43F9-863D-4EDF425E509A}" destId="{78B05510-B499-445B-A726-25D7580F2A71}" srcOrd="0" destOrd="0" parTransId="{7C027D8B-A84A-42BE-950A-9D865E0A42D8}" sibTransId="{B41A8789-93EB-4369-A6D5-DD36F0ACD9ED}"/>
    <dgm:cxn modelId="{4E16381D-BA43-1944-83B8-260035F0266C}" type="presOf" srcId="{AADD8BF3-CF20-43F9-863D-4EDF425E509A}" destId="{BDCDA325-58D6-6E44-8855-844EA377535D}" srcOrd="0" destOrd="0" presId="urn:microsoft.com/office/officeart/2008/layout/LinedList"/>
    <dgm:cxn modelId="{915C8230-3CEB-6E48-BD67-F5436AF80ECF}" type="presOf" srcId="{837957FA-4902-4362-B1BC-1D83688D4358}" destId="{9E17216D-E7B2-E245-B6FB-F63D6AE515FB}" srcOrd="0" destOrd="0" presId="urn:microsoft.com/office/officeart/2008/layout/LinedList"/>
    <dgm:cxn modelId="{9008D776-BF7D-4C5C-80E2-F4CF9F767A08}" srcId="{AADD8BF3-CF20-43F9-863D-4EDF425E509A}" destId="{3727B086-185C-4C30-A7D7-7802BC8CDC57}" srcOrd="1" destOrd="0" parTransId="{2DCD8F1B-5EAD-4C1D-9890-39BEE14236A2}" sibTransId="{7E736677-24E1-4B0C-8BBB-B1ED2918DDF7}"/>
    <dgm:cxn modelId="{E71E21CA-815B-41A2-A34D-2AD3D29C2722}" srcId="{AADD8BF3-CF20-43F9-863D-4EDF425E509A}" destId="{837957FA-4902-4362-B1BC-1D83688D4358}" srcOrd="2" destOrd="0" parTransId="{C2D1E9F0-4C00-4921-A291-BE88678DFA55}" sibTransId="{443F7938-6169-4EDE-ADFF-842D7C428C66}"/>
    <dgm:cxn modelId="{C74F61DA-A4D2-0A48-A370-16E91F87D348}" type="presOf" srcId="{78B05510-B499-445B-A726-25D7580F2A71}" destId="{44F8482C-1C64-D745-A582-0884FDC191A4}" srcOrd="0" destOrd="0" presId="urn:microsoft.com/office/officeart/2008/layout/LinedList"/>
    <dgm:cxn modelId="{3D66F06B-5229-B749-933B-BB4F0E9D7A9D}" type="presParOf" srcId="{BDCDA325-58D6-6E44-8855-844EA377535D}" destId="{054AF2E0-09D7-304F-B758-C33E6B62639A}" srcOrd="0" destOrd="0" presId="urn:microsoft.com/office/officeart/2008/layout/LinedList"/>
    <dgm:cxn modelId="{5D554ABA-A6A8-7D4F-B778-60FD93398BB8}" type="presParOf" srcId="{BDCDA325-58D6-6E44-8855-844EA377535D}" destId="{CA8358E8-E8BE-B249-8D94-206DCDF2A974}" srcOrd="1" destOrd="0" presId="urn:microsoft.com/office/officeart/2008/layout/LinedList"/>
    <dgm:cxn modelId="{0609CAFE-1AF4-1A40-A3EC-2328CE8F9517}" type="presParOf" srcId="{CA8358E8-E8BE-B249-8D94-206DCDF2A974}" destId="{44F8482C-1C64-D745-A582-0884FDC191A4}" srcOrd="0" destOrd="0" presId="urn:microsoft.com/office/officeart/2008/layout/LinedList"/>
    <dgm:cxn modelId="{4ACD9006-4954-9E4D-9C1D-0DE7AD84DEFA}" type="presParOf" srcId="{CA8358E8-E8BE-B249-8D94-206DCDF2A974}" destId="{D6C11FAB-B26A-7D41-B072-DA3260F77B09}" srcOrd="1" destOrd="0" presId="urn:microsoft.com/office/officeart/2008/layout/LinedList"/>
    <dgm:cxn modelId="{9C2774C3-1807-2548-9D52-70DE702FD64A}" type="presParOf" srcId="{BDCDA325-58D6-6E44-8855-844EA377535D}" destId="{3779E380-41E2-6B4F-BA14-74C11535EE9F}" srcOrd="2" destOrd="0" presId="urn:microsoft.com/office/officeart/2008/layout/LinedList"/>
    <dgm:cxn modelId="{DBEA8D59-5F71-6A41-9F54-EFD55C2CB756}" type="presParOf" srcId="{BDCDA325-58D6-6E44-8855-844EA377535D}" destId="{6545C781-E70B-974A-96B9-900EC2B39B79}" srcOrd="3" destOrd="0" presId="urn:microsoft.com/office/officeart/2008/layout/LinedList"/>
    <dgm:cxn modelId="{A4F30A61-BA1A-FB4D-92C5-9EC8C258C7D1}" type="presParOf" srcId="{6545C781-E70B-974A-96B9-900EC2B39B79}" destId="{FE90589B-997C-EF4F-A2A3-5C1A05DDC6BA}" srcOrd="0" destOrd="0" presId="urn:microsoft.com/office/officeart/2008/layout/LinedList"/>
    <dgm:cxn modelId="{F663EAB6-2526-3440-B13A-E0308C601F84}" type="presParOf" srcId="{6545C781-E70B-974A-96B9-900EC2B39B79}" destId="{6D679033-3F5D-1C45-AE9C-19F92EC8A967}" srcOrd="1" destOrd="0" presId="urn:microsoft.com/office/officeart/2008/layout/LinedList"/>
    <dgm:cxn modelId="{BC3F0A38-965A-5E43-B160-881C487956F0}" type="presParOf" srcId="{BDCDA325-58D6-6E44-8855-844EA377535D}" destId="{394B4E51-77D6-664B-9D4D-3F33C9D53548}" srcOrd="4" destOrd="0" presId="urn:microsoft.com/office/officeart/2008/layout/LinedList"/>
    <dgm:cxn modelId="{563E9590-FF32-A441-8A53-3FA773048B2C}" type="presParOf" srcId="{BDCDA325-58D6-6E44-8855-844EA377535D}" destId="{49D6F2BC-C444-C74E-BDBC-A3F17FB384A8}" srcOrd="5" destOrd="0" presId="urn:microsoft.com/office/officeart/2008/layout/LinedList"/>
    <dgm:cxn modelId="{A7766EA2-583D-C241-B6D1-3644F2676995}" type="presParOf" srcId="{49D6F2BC-C444-C74E-BDBC-A3F17FB384A8}" destId="{9E17216D-E7B2-E245-B6FB-F63D6AE515FB}" srcOrd="0" destOrd="0" presId="urn:microsoft.com/office/officeart/2008/layout/LinedList"/>
    <dgm:cxn modelId="{A6B17469-6729-EF4B-A6F8-436DD19E2F15}" type="presParOf" srcId="{49D6F2BC-C444-C74E-BDBC-A3F17FB384A8}" destId="{025393AB-EB2B-6443-A2FC-76CBB6D7911D}"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ED2F66E2-0993-4785-A725-D8689ED7BF3E}" type="doc">
      <dgm:prSet loTypeId="urn:microsoft.com/office/officeart/2005/8/layout/list1" loCatId="list" qsTypeId="urn:microsoft.com/office/officeart/2005/8/quickstyle/simple1" qsCatId="simple" csTypeId="urn:microsoft.com/office/officeart/2005/8/colors/colorful5" csCatId="colorful"/>
      <dgm:spPr/>
      <dgm:t>
        <a:bodyPr/>
        <a:lstStyle/>
        <a:p>
          <a:endParaRPr lang="en-US"/>
        </a:p>
      </dgm:t>
    </dgm:pt>
    <dgm:pt modelId="{37B105BC-4600-4671-B595-2BF57393A556}">
      <dgm:prSet/>
      <dgm:spPr/>
      <dgm:t>
        <a:bodyPr/>
        <a:lstStyle/>
        <a:p>
          <a:r>
            <a:rPr lang="en-US" dirty="0"/>
            <a:t>Keeping information private</a:t>
          </a:r>
        </a:p>
      </dgm:t>
    </dgm:pt>
    <dgm:pt modelId="{14496625-A18B-45F8-B82D-8A4AB90CAF6B}" type="parTrans" cxnId="{1445F2FA-A123-4A74-87C5-43C909C87B11}">
      <dgm:prSet/>
      <dgm:spPr/>
      <dgm:t>
        <a:bodyPr/>
        <a:lstStyle/>
        <a:p>
          <a:endParaRPr lang="en-US"/>
        </a:p>
      </dgm:t>
    </dgm:pt>
    <dgm:pt modelId="{432D117A-B161-468E-A3F6-3305C252ADDD}" type="sibTrans" cxnId="{1445F2FA-A123-4A74-87C5-43C909C87B11}">
      <dgm:prSet/>
      <dgm:spPr/>
      <dgm:t>
        <a:bodyPr/>
        <a:lstStyle/>
        <a:p>
          <a:endParaRPr lang="en-US"/>
        </a:p>
      </dgm:t>
    </dgm:pt>
    <dgm:pt modelId="{BAD07619-C69D-4E65-A152-A2451AC825DA}">
      <dgm:prSet/>
      <dgm:spPr/>
      <dgm:t>
        <a:bodyPr/>
        <a:lstStyle/>
        <a:p>
          <a:r>
            <a:rPr lang="en-US" dirty="0"/>
            <a:t>Examples:</a:t>
          </a:r>
        </a:p>
      </dgm:t>
    </dgm:pt>
    <dgm:pt modelId="{EB1AF017-8436-4B0E-B929-B3CA3B1F974A}" type="parTrans" cxnId="{D9C6F1A2-4D36-4B24-9272-2A140F0F754C}">
      <dgm:prSet/>
      <dgm:spPr/>
      <dgm:t>
        <a:bodyPr/>
        <a:lstStyle/>
        <a:p>
          <a:endParaRPr lang="en-US"/>
        </a:p>
      </dgm:t>
    </dgm:pt>
    <dgm:pt modelId="{A7A96B5A-F4F8-49A8-9EE3-9BEFB2E7D5F1}" type="sibTrans" cxnId="{D9C6F1A2-4D36-4B24-9272-2A140F0F754C}">
      <dgm:prSet/>
      <dgm:spPr/>
      <dgm:t>
        <a:bodyPr/>
        <a:lstStyle/>
        <a:p>
          <a:endParaRPr lang="en-US"/>
        </a:p>
      </dgm:t>
    </dgm:pt>
    <dgm:pt modelId="{4F1457FC-C357-4048-ACA3-94A6ED576CE1}">
      <dgm:prSet/>
      <dgm:spPr/>
      <dgm:t>
        <a:bodyPr/>
        <a:lstStyle/>
        <a:p>
          <a:r>
            <a:rPr lang="en-US" dirty="0"/>
            <a:t>Passwords</a:t>
          </a:r>
        </a:p>
      </dgm:t>
    </dgm:pt>
    <dgm:pt modelId="{84C9E350-58BD-434B-A5AB-532933AA7807}" type="parTrans" cxnId="{5C61BCBC-ED0F-4065-B553-7B480C252CDB}">
      <dgm:prSet/>
      <dgm:spPr/>
      <dgm:t>
        <a:bodyPr/>
        <a:lstStyle/>
        <a:p>
          <a:endParaRPr lang="en-US"/>
        </a:p>
      </dgm:t>
    </dgm:pt>
    <dgm:pt modelId="{A6781A3B-EDDF-4074-88C8-981DEAA9CBD6}" type="sibTrans" cxnId="{5C61BCBC-ED0F-4065-B553-7B480C252CDB}">
      <dgm:prSet/>
      <dgm:spPr/>
      <dgm:t>
        <a:bodyPr/>
        <a:lstStyle/>
        <a:p>
          <a:endParaRPr lang="en-US"/>
        </a:p>
      </dgm:t>
    </dgm:pt>
    <dgm:pt modelId="{CC024F3A-1E18-4006-8266-212C29E2F8F0}">
      <dgm:prSet/>
      <dgm:spPr/>
      <dgm:t>
        <a:bodyPr/>
        <a:lstStyle/>
        <a:p>
          <a:r>
            <a:rPr lang="en-US" dirty="0"/>
            <a:t>Messages</a:t>
          </a:r>
        </a:p>
      </dgm:t>
    </dgm:pt>
    <dgm:pt modelId="{5A4A0912-10B0-40B5-B5FF-EB099C4F09D9}" type="parTrans" cxnId="{C90F3C21-BEF6-40C3-ACFE-329FEC6B08AE}">
      <dgm:prSet/>
      <dgm:spPr/>
      <dgm:t>
        <a:bodyPr/>
        <a:lstStyle/>
        <a:p>
          <a:endParaRPr lang="en-US"/>
        </a:p>
      </dgm:t>
    </dgm:pt>
    <dgm:pt modelId="{A44A660C-8056-4145-A857-5BBC0E29CD3A}" type="sibTrans" cxnId="{C90F3C21-BEF6-40C3-ACFE-329FEC6B08AE}">
      <dgm:prSet/>
      <dgm:spPr/>
      <dgm:t>
        <a:bodyPr/>
        <a:lstStyle/>
        <a:p>
          <a:endParaRPr lang="en-US"/>
        </a:p>
      </dgm:t>
    </dgm:pt>
    <dgm:pt modelId="{B4C3E3F8-C4C6-46F2-A43A-D041EF2AB6A2}">
      <dgm:prSet/>
      <dgm:spPr/>
      <dgm:t>
        <a:bodyPr/>
        <a:lstStyle/>
        <a:p>
          <a:r>
            <a:rPr lang="en-US"/>
            <a:t>Personal data</a:t>
          </a:r>
        </a:p>
      </dgm:t>
    </dgm:pt>
    <dgm:pt modelId="{A462F106-E56D-4532-BC0F-1207D018E15E}" type="parTrans" cxnId="{D19A4DA4-770B-4F32-BB1A-19E70E7E6371}">
      <dgm:prSet/>
      <dgm:spPr/>
      <dgm:t>
        <a:bodyPr/>
        <a:lstStyle/>
        <a:p>
          <a:endParaRPr lang="en-US"/>
        </a:p>
      </dgm:t>
    </dgm:pt>
    <dgm:pt modelId="{A854F75F-470D-42CD-9DE8-2ECF25B945FE}" type="sibTrans" cxnId="{D19A4DA4-770B-4F32-BB1A-19E70E7E6371}">
      <dgm:prSet/>
      <dgm:spPr/>
      <dgm:t>
        <a:bodyPr/>
        <a:lstStyle/>
        <a:p>
          <a:endParaRPr lang="en-US"/>
        </a:p>
      </dgm:t>
    </dgm:pt>
    <dgm:pt modelId="{05B70BD9-06FE-1E48-AF7F-A7D36DF4ADA6}" type="pres">
      <dgm:prSet presAssocID="{ED2F66E2-0993-4785-A725-D8689ED7BF3E}" presName="linear" presStyleCnt="0">
        <dgm:presLayoutVars>
          <dgm:dir/>
          <dgm:animLvl val="lvl"/>
          <dgm:resizeHandles val="exact"/>
        </dgm:presLayoutVars>
      </dgm:prSet>
      <dgm:spPr/>
    </dgm:pt>
    <dgm:pt modelId="{C6B37CD1-D573-E842-B41B-3C98FEBC9A4B}" type="pres">
      <dgm:prSet presAssocID="{37B105BC-4600-4671-B595-2BF57393A556}" presName="parentLin" presStyleCnt="0"/>
      <dgm:spPr/>
    </dgm:pt>
    <dgm:pt modelId="{7FF97033-4C4E-0D46-9918-6BC06DAC55BC}" type="pres">
      <dgm:prSet presAssocID="{37B105BC-4600-4671-B595-2BF57393A556}" presName="parentLeftMargin" presStyleLbl="node1" presStyleIdx="0" presStyleCnt="2"/>
      <dgm:spPr/>
    </dgm:pt>
    <dgm:pt modelId="{6638C554-CD52-B240-B144-2B7CD3E68675}" type="pres">
      <dgm:prSet presAssocID="{37B105BC-4600-4671-B595-2BF57393A556}" presName="parentText" presStyleLbl="node1" presStyleIdx="0" presStyleCnt="2">
        <dgm:presLayoutVars>
          <dgm:chMax val="0"/>
          <dgm:bulletEnabled val="1"/>
        </dgm:presLayoutVars>
      </dgm:prSet>
      <dgm:spPr/>
    </dgm:pt>
    <dgm:pt modelId="{986272FF-0B29-EA44-8C8E-5AC44468338F}" type="pres">
      <dgm:prSet presAssocID="{37B105BC-4600-4671-B595-2BF57393A556}" presName="negativeSpace" presStyleCnt="0"/>
      <dgm:spPr/>
    </dgm:pt>
    <dgm:pt modelId="{86D99954-3685-CD4D-A870-EBF910437084}" type="pres">
      <dgm:prSet presAssocID="{37B105BC-4600-4671-B595-2BF57393A556}" presName="childText" presStyleLbl="conFgAcc1" presStyleIdx="0" presStyleCnt="2">
        <dgm:presLayoutVars>
          <dgm:bulletEnabled val="1"/>
        </dgm:presLayoutVars>
      </dgm:prSet>
      <dgm:spPr/>
    </dgm:pt>
    <dgm:pt modelId="{F8D4D416-46CF-8C44-B6BF-0B0C67E5CDC5}" type="pres">
      <dgm:prSet presAssocID="{432D117A-B161-468E-A3F6-3305C252ADDD}" presName="spaceBetweenRectangles" presStyleCnt="0"/>
      <dgm:spPr/>
    </dgm:pt>
    <dgm:pt modelId="{972CAEE4-9565-5242-B910-ADE86E19E2C6}" type="pres">
      <dgm:prSet presAssocID="{BAD07619-C69D-4E65-A152-A2451AC825DA}" presName="parentLin" presStyleCnt="0"/>
      <dgm:spPr/>
    </dgm:pt>
    <dgm:pt modelId="{EE038F51-E084-A74F-9C96-90CC622C06F8}" type="pres">
      <dgm:prSet presAssocID="{BAD07619-C69D-4E65-A152-A2451AC825DA}" presName="parentLeftMargin" presStyleLbl="node1" presStyleIdx="0" presStyleCnt="2"/>
      <dgm:spPr/>
    </dgm:pt>
    <dgm:pt modelId="{3DFF3FFD-D44A-B44B-B06B-2F3FEA73D440}" type="pres">
      <dgm:prSet presAssocID="{BAD07619-C69D-4E65-A152-A2451AC825DA}" presName="parentText" presStyleLbl="node1" presStyleIdx="1" presStyleCnt="2">
        <dgm:presLayoutVars>
          <dgm:chMax val="0"/>
          <dgm:bulletEnabled val="1"/>
        </dgm:presLayoutVars>
      </dgm:prSet>
      <dgm:spPr/>
    </dgm:pt>
    <dgm:pt modelId="{BC3CEC54-652B-6E49-9B3D-8EB1C15DC98D}" type="pres">
      <dgm:prSet presAssocID="{BAD07619-C69D-4E65-A152-A2451AC825DA}" presName="negativeSpace" presStyleCnt="0"/>
      <dgm:spPr/>
    </dgm:pt>
    <dgm:pt modelId="{331D2CDB-ED47-4245-9380-EE266200D64F}" type="pres">
      <dgm:prSet presAssocID="{BAD07619-C69D-4E65-A152-A2451AC825DA}" presName="childText" presStyleLbl="conFgAcc1" presStyleIdx="1" presStyleCnt="2">
        <dgm:presLayoutVars>
          <dgm:bulletEnabled val="1"/>
        </dgm:presLayoutVars>
      </dgm:prSet>
      <dgm:spPr/>
    </dgm:pt>
  </dgm:ptLst>
  <dgm:cxnLst>
    <dgm:cxn modelId="{2D6D0318-2325-A54C-879B-55E2B04A708D}" type="presOf" srcId="{37B105BC-4600-4671-B595-2BF57393A556}" destId="{6638C554-CD52-B240-B144-2B7CD3E68675}" srcOrd="1" destOrd="0" presId="urn:microsoft.com/office/officeart/2005/8/layout/list1"/>
    <dgm:cxn modelId="{C90F3C21-BEF6-40C3-ACFE-329FEC6B08AE}" srcId="{BAD07619-C69D-4E65-A152-A2451AC825DA}" destId="{CC024F3A-1E18-4006-8266-212C29E2F8F0}" srcOrd="1" destOrd="0" parTransId="{5A4A0912-10B0-40B5-B5FF-EB099C4F09D9}" sibTransId="{A44A660C-8056-4145-A857-5BBC0E29CD3A}"/>
    <dgm:cxn modelId="{3C88AC4A-82EF-BE40-BE5A-689528CB01B0}" type="presOf" srcId="{ED2F66E2-0993-4785-A725-D8689ED7BF3E}" destId="{05B70BD9-06FE-1E48-AF7F-A7D36DF4ADA6}" srcOrd="0" destOrd="0" presId="urn:microsoft.com/office/officeart/2005/8/layout/list1"/>
    <dgm:cxn modelId="{B6829254-F422-C647-BC06-F331016043EC}" type="presOf" srcId="{B4C3E3F8-C4C6-46F2-A43A-D041EF2AB6A2}" destId="{331D2CDB-ED47-4245-9380-EE266200D64F}" srcOrd="0" destOrd="2" presId="urn:microsoft.com/office/officeart/2005/8/layout/list1"/>
    <dgm:cxn modelId="{D9C6F1A2-4D36-4B24-9272-2A140F0F754C}" srcId="{ED2F66E2-0993-4785-A725-D8689ED7BF3E}" destId="{BAD07619-C69D-4E65-A152-A2451AC825DA}" srcOrd="1" destOrd="0" parTransId="{EB1AF017-8436-4B0E-B929-B3CA3B1F974A}" sibTransId="{A7A96B5A-F4F8-49A8-9EE3-9BEFB2E7D5F1}"/>
    <dgm:cxn modelId="{D19A4DA4-770B-4F32-BB1A-19E70E7E6371}" srcId="{BAD07619-C69D-4E65-A152-A2451AC825DA}" destId="{B4C3E3F8-C4C6-46F2-A43A-D041EF2AB6A2}" srcOrd="2" destOrd="0" parTransId="{A462F106-E56D-4532-BC0F-1207D018E15E}" sibTransId="{A854F75F-470D-42CD-9DE8-2ECF25B945FE}"/>
    <dgm:cxn modelId="{AEBA6AA8-B197-FF42-86C6-DBE418B60996}" type="presOf" srcId="{37B105BC-4600-4671-B595-2BF57393A556}" destId="{7FF97033-4C4E-0D46-9918-6BC06DAC55BC}" srcOrd="0" destOrd="0" presId="urn:microsoft.com/office/officeart/2005/8/layout/list1"/>
    <dgm:cxn modelId="{5C61BCBC-ED0F-4065-B553-7B480C252CDB}" srcId="{BAD07619-C69D-4E65-A152-A2451AC825DA}" destId="{4F1457FC-C357-4048-ACA3-94A6ED576CE1}" srcOrd="0" destOrd="0" parTransId="{84C9E350-58BD-434B-A5AB-532933AA7807}" sibTransId="{A6781A3B-EDDF-4074-88C8-981DEAA9CBD6}"/>
    <dgm:cxn modelId="{5CB32AD1-AD68-5541-876F-086A388A2714}" type="presOf" srcId="{4F1457FC-C357-4048-ACA3-94A6ED576CE1}" destId="{331D2CDB-ED47-4245-9380-EE266200D64F}" srcOrd="0" destOrd="0" presId="urn:microsoft.com/office/officeart/2005/8/layout/list1"/>
    <dgm:cxn modelId="{9EA6CDDA-C944-9A4A-92BF-0537ED941553}" type="presOf" srcId="{BAD07619-C69D-4E65-A152-A2451AC825DA}" destId="{EE038F51-E084-A74F-9C96-90CC622C06F8}" srcOrd="0" destOrd="0" presId="urn:microsoft.com/office/officeart/2005/8/layout/list1"/>
    <dgm:cxn modelId="{DC8D17E8-51F4-6740-A824-B12A2853D46F}" type="presOf" srcId="{CC024F3A-1E18-4006-8266-212C29E2F8F0}" destId="{331D2CDB-ED47-4245-9380-EE266200D64F}" srcOrd="0" destOrd="1" presId="urn:microsoft.com/office/officeart/2005/8/layout/list1"/>
    <dgm:cxn modelId="{1445F2FA-A123-4A74-87C5-43C909C87B11}" srcId="{ED2F66E2-0993-4785-A725-D8689ED7BF3E}" destId="{37B105BC-4600-4671-B595-2BF57393A556}" srcOrd="0" destOrd="0" parTransId="{14496625-A18B-45F8-B82D-8A4AB90CAF6B}" sibTransId="{432D117A-B161-468E-A3F6-3305C252ADDD}"/>
    <dgm:cxn modelId="{03DBEDFF-FC02-654F-AF79-863B66C1D8C0}" type="presOf" srcId="{BAD07619-C69D-4E65-A152-A2451AC825DA}" destId="{3DFF3FFD-D44A-B44B-B06B-2F3FEA73D440}" srcOrd="1" destOrd="0" presId="urn:microsoft.com/office/officeart/2005/8/layout/list1"/>
    <dgm:cxn modelId="{A5B3EF65-3F5E-C742-80D7-82552C7576A0}" type="presParOf" srcId="{05B70BD9-06FE-1E48-AF7F-A7D36DF4ADA6}" destId="{C6B37CD1-D573-E842-B41B-3C98FEBC9A4B}" srcOrd="0" destOrd="0" presId="urn:microsoft.com/office/officeart/2005/8/layout/list1"/>
    <dgm:cxn modelId="{43993DFE-B53C-0D49-B5E5-F30D6F10B490}" type="presParOf" srcId="{C6B37CD1-D573-E842-B41B-3C98FEBC9A4B}" destId="{7FF97033-4C4E-0D46-9918-6BC06DAC55BC}" srcOrd="0" destOrd="0" presId="urn:microsoft.com/office/officeart/2005/8/layout/list1"/>
    <dgm:cxn modelId="{4587961C-F968-A449-8369-DEA1D898D32B}" type="presParOf" srcId="{C6B37CD1-D573-E842-B41B-3C98FEBC9A4B}" destId="{6638C554-CD52-B240-B144-2B7CD3E68675}" srcOrd="1" destOrd="0" presId="urn:microsoft.com/office/officeart/2005/8/layout/list1"/>
    <dgm:cxn modelId="{0299FBEA-12E3-FF44-9744-BBFB120C20BA}" type="presParOf" srcId="{05B70BD9-06FE-1E48-AF7F-A7D36DF4ADA6}" destId="{986272FF-0B29-EA44-8C8E-5AC44468338F}" srcOrd="1" destOrd="0" presId="urn:microsoft.com/office/officeart/2005/8/layout/list1"/>
    <dgm:cxn modelId="{96717294-BFE1-7C47-AFB5-74F332F55E9C}" type="presParOf" srcId="{05B70BD9-06FE-1E48-AF7F-A7D36DF4ADA6}" destId="{86D99954-3685-CD4D-A870-EBF910437084}" srcOrd="2" destOrd="0" presId="urn:microsoft.com/office/officeart/2005/8/layout/list1"/>
    <dgm:cxn modelId="{8DDCBD4A-1C34-AE4B-9D79-543DCA9A49B5}" type="presParOf" srcId="{05B70BD9-06FE-1E48-AF7F-A7D36DF4ADA6}" destId="{F8D4D416-46CF-8C44-B6BF-0B0C67E5CDC5}" srcOrd="3" destOrd="0" presId="urn:microsoft.com/office/officeart/2005/8/layout/list1"/>
    <dgm:cxn modelId="{8B1DAC42-BB2E-4448-BB65-DB65418ED2A8}" type="presParOf" srcId="{05B70BD9-06FE-1E48-AF7F-A7D36DF4ADA6}" destId="{972CAEE4-9565-5242-B910-ADE86E19E2C6}" srcOrd="4" destOrd="0" presId="urn:microsoft.com/office/officeart/2005/8/layout/list1"/>
    <dgm:cxn modelId="{9C85F746-AC68-2642-BC95-37033EAAF494}" type="presParOf" srcId="{972CAEE4-9565-5242-B910-ADE86E19E2C6}" destId="{EE038F51-E084-A74F-9C96-90CC622C06F8}" srcOrd="0" destOrd="0" presId="urn:microsoft.com/office/officeart/2005/8/layout/list1"/>
    <dgm:cxn modelId="{2DD5E58F-D3E8-CB49-B3C9-A4572F9585F0}" type="presParOf" srcId="{972CAEE4-9565-5242-B910-ADE86E19E2C6}" destId="{3DFF3FFD-D44A-B44B-B06B-2F3FEA73D440}" srcOrd="1" destOrd="0" presId="urn:microsoft.com/office/officeart/2005/8/layout/list1"/>
    <dgm:cxn modelId="{B0759304-06ED-1149-85D6-B3C1F8B8AE47}" type="presParOf" srcId="{05B70BD9-06FE-1E48-AF7F-A7D36DF4ADA6}" destId="{BC3CEC54-652B-6E49-9B3D-8EB1C15DC98D}" srcOrd="5" destOrd="0" presId="urn:microsoft.com/office/officeart/2005/8/layout/list1"/>
    <dgm:cxn modelId="{B0BEFED6-A684-274D-87BB-75F7448D90ED}" type="presParOf" srcId="{05B70BD9-06FE-1E48-AF7F-A7D36DF4ADA6}" destId="{331D2CDB-ED47-4245-9380-EE266200D64F}"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EDC9BC3-63A7-4402-AE70-4FABCE04B419}" type="doc">
      <dgm:prSet loTypeId="urn:microsoft.com/office/officeart/2005/8/layout/list1" loCatId="list" qsTypeId="urn:microsoft.com/office/officeart/2005/8/quickstyle/simple1" qsCatId="simple" csTypeId="urn:microsoft.com/office/officeart/2005/8/colors/colorful5" csCatId="colorful"/>
      <dgm:spPr/>
      <dgm:t>
        <a:bodyPr/>
        <a:lstStyle/>
        <a:p>
          <a:endParaRPr lang="en-US"/>
        </a:p>
      </dgm:t>
    </dgm:pt>
    <dgm:pt modelId="{E84BAB2A-51CC-44B6-9D28-7C7B8B120DB3}">
      <dgm:prSet custT="1"/>
      <dgm:spPr/>
      <dgm:t>
        <a:bodyPr/>
        <a:lstStyle/>
        <a:p>
          <a:r>
            <a:rPr lang="en-US" sz="2000" dirty="0"/>
            <a:t>Keeping information accurate and unchanged</a:t>
          </a:r>
        </a:p>
      </dgm:t>
    </dgm:pt>
    <dgm:pt modelId="{8046CAF1-1CB0-4B2B-BE59-9FDE1A4BA078}" type="parTrans" cxnId="{24D9EDD3-822E-4CC1-9DEB-29C31B7960EF}">
      <dgm:prSet/>
      <dgm:spPr/>
      <dgm:t>
        <a:bodyPr/>
        <a:lstStyle/>
        <a:p>
          <a:endParaRPr lang="en-US"/>
        </a:p>
      </dgm:t>
    </dgm:pt>
    <dgm:pt modelId="{F39E3477-2586-46B8-A083-11CCA3DDDCC1}" type="sibTrans" cxnId="{24D9EDD3-822E-4CC1-9DEB-29C31B7960EF}">
      <dgm:prSet/>
      <dgm:spPr/>
      <dgm:t>
        <a:bodyPr/>
        <a:lstStyle/>
        <a:p>
          <a:endParaRPr lang="en-US"/>
        </a:p>
      </dgm:t>
    </dgm:pt>
    <dgm:pt modelId="{427563A1-DEDC-4F0E-8364-3F8F89B658D7}">
      <dgm:prSet custT="1"/>
      <dgm:spPr/>
      <dgm:t>
        <a:bodyPr/>
        <a:lstStyle/>
        <a:p>
          <a:r>
            <a:rPr lang="en-US" sz="2400" dirty="0"/>
            <a:t>Examples:</a:t>
          </a:r>
        </a:p>
      </dgm:t>
    </dgm:pt>
    <dgm:pt modelId="{5EC59645-ABB3-4D4C-A8A2-4F22049753A7}" type="parTrans" cxnId="{8F9D1C26-1A2F-48F9-AB00-41413B23D524}">
      <dgm:prSet/>
      <dgm:spPr/>
      <dgm:t>
        <a:bodyPr/>
        <a:lstStyle/>
        <a:p>
          <a:endParaRPr lang="en-US"/>
        </a:p>
      </dgm:t>
    </dgm:pt>
    <dgm:pt modelId="{5D55F5CE-05B2-43FE-B79B-BAA63E9D7781}" type="sibTrans" cxnId="{8F9D1C26-1A2F-48F9-AB00-41413B23D524}">
      <dgm:prSet/>
      <dgm:spPr/>
      <dgm:t>
        <a:bodyPr/>
        <a:lstStyle/>
        <a:p>
          <a:endParaRPr lang="en-US"/>
        </a:p>
      </dgm:t>
    </dgm:pt>
    <dgm:pt modelId="{A5F8A1A7-9DF7-4EA3-ABCC-A9EF133DCFB0}">
      <dgm:prSet custT="1"/>
      <dgm:spPr/>
      <dgm:t>
        <a:bodyPr/>
        <a:lstStyle/>
        <a:p>
          <a:r>
            <a:rPr lang="en-US" sz="2000" dirty="0"/>
            <a:t>Grades</a:t>
          </a:r>
        </a:p>
      </dgm:t>
    </dgm:pt>
    <dgm:pt modelId="{DD34887C-6E62-4999-A143-FA97E7942D51}" type="parTrans" cxnId="{C9329E97-31D3-4497-A670-1FFC08EDF172}">
      <dgm:prSet/>
      <dgm:spPr/>
      <dgm:t>
        <a:bodyPr/>
        <a:lstStyle/>
        <a:p>
          <a:endParaRPr lang="en-US"/>
        </a:p>
      </dgm:t>
    </dgm:pt>
    <dgm:pt modelId="{22F95DFF-8534-40D2-B1E4-5A2B07333F93}" type="sibTrans" cxnId="{C9329E97-31D3-4497-A670-1FFC08EDF172}">
      <dgm:prSet/>
      <dgm:spPr/>
      <dgm:t>
        <a:bodyPr/>
        <a:lstStyle/>
        <a:p>
          <a:endParaRPr lang="en-US"/>
        </a:p>
      </dgm:t>
    </dgm:pt>
    <dgm:pt modelId="{441BC62D-F3E4-4C55-B783-233ED8D2CC46}">
      <dgm:prSet custT="1"/>
      <dgm:spPr/>
      <dgm:t>
        <a:bodyPr/>
        <a:lstStyle/>
        <a:p>
          <a:r>
            <a:rPr lang="en-US" sz="2000" dirty="0"/>
            <a:t>Bank accounts</a:t>
          </a:r>
        </a:p>
      </dgm:t>
    </dgm:pt>
    <dgm:pt modelId="{66A0A598-00CE-4510-8FA4-F249EEDEBE1B}" type="parTrans" cxnId="{E6D5D26E-C8B6-4D5A-8402-6E073A7FA434}">
      <dgm:prSet/>
      <dgm:spPr/>
      <dgm:t>
        <a:bodyPr/>
        <a:lstStyle/>
        <a:p>
          <a:endParaRPr lang="en-US"/>
        </a:p>
      </dgm:t>
    </dgm:pt>
    <dgm:pt modelId="{A16B002D-8533-4F90-B09D-5223C5EBE3D1}" type="sibTrans" cxnId="{E6D5D26E-C8B6-4D5A-8402-6E073A7FA434}">
      <dgm:prSet/>
      <dgm:spPr/>
      <dgm:t>
        <a:bodyPr/>
        <a:lstStyle/>
        <a:p>
          <a:endParaRPr lang="en-US"/>
        </a:p>
      </dgm:t>
    </dgm:pt>
    <dgm:pt modelId="{59597B79-A473-4EED-B3DB-9D7A6BB1E7B7}">
      <dgm:prSet custT="1"/>
      <dgm:spPr/>
      <dgm:t>
        <a:bodyPr/>
        <a:lstStyle/>
        <a:p>
          <a:r>
            <a:rPr lang="en-US" sz="2000" dirty="0"/>
            <a:t>News articles</a:t>
          </a:r>
        </a:p>
      </dgm:t>
    </dgm:pt>
    <dgm:pt modelId="{D82E89BE-9E4F-4D0C-A295-B2EEE95CB3A7}" type="parTrans" cxnId="{C9D082E6-8722-4388-B41F-5669D1967F3B}">
      <dgm:prSet/>
      <dgm:spPr/>
      <dgm:t>
        <a:bodyPr/>
        <a:lstStyle/>
        <a:p>
          <a:endParaRPr lang="en-US"/>
        </a:p>
      </dgm:t>
    </dgm:pt>
    <dgm:pt modelId="{A27BE729-0FC8-4029-BEFB-F9A68F7A77F7}" type="sibTrans" cxnId="{C9D082E6-8722-4388-B41F-5669D1967F3B}">
      <dgm:prSet/>
      <dgm:spPr/>
      <dgm:t>
        <a:bodyPr/>
        <a:lstStyle/>
        <a:p>
          <a:endParaRPr lang="en-US"/>
        </a:p>
      </dgm:t>
    </dgm:pt>
    <dgm:pt modelId="{04B7473C-D68E-8F4C-BCB4-4F76F0FC5BE1}" type="pres">
      <dgm:prSet presAssocID="{9EDC9BC3-63A7-4402-AE70-4FABCE04B419}" presName="linear" presStyleCnt="0">
        <dgm:presLayoutVars>
          <dgm:dir/>
          <dgm:animLvl val="lvl"/>
          <dgm:resizeHandles val="exact"/>
        </dgm:presLayoutVars>
      </dgm:prSet>
      <dgm:spPr/>
    </dgm:pt>
    <dgm:pt modelId="{30B90BBF-48A8-D046-B4B4-CEA382CFD116}" type="pres">
      <dgm:prSet presAssocID="{E84BAB2A-51CC-44B6-9D28-7C7B8B120DB3}" presName="parentLin" presStyleCnt="0"/>
      <dgm:spPr/>
    </dgm:pt>
    <dgm:pt modelId="{39B16215-20C6-D243-84CC-C241A9CE5882}" type="pres">
      <dgm:prSet presAssocID="{E84BAB2A-51CC-44B6-9D28-7C7B8B120DB3}" presName="parentLeftMargin" presStyleLbl="node1" presStyleIdx="0" presStyleCnt="2"/>
      <dgm:spPr/>
    </dgm:pt>
    <dgm:pt modelId="{187F3E18-23FD-1B4D-AB37-F1B42E1A3B90}" type="pres">
      <dgm:prSet presAssocID="{E84BAB2A-51CC-44B6-9D28-7C7B8B120DB3}" presName="parentText" presStyleLbl="node1" presStyleIdx="0" presStyleCnt="2">
        <dgm:presLayoutVars>
          <dgm:chMax val="0"/>
          <dgm:bulletEnabled val="1"/>
        </dgm:presLayoutVars>
      </dgm:prSet>
      <dgm:spPr/>
    </dgm:pt>
    <dgm:pt modelId="{2045A268-86EB-A140-816E-1F225ABF483E}" type="pres">
      <dgm:prSet presAssocID="{E84BAB2A-51CC-44B6-9D28-7C7B8B120DB3}" presName="negativeSpace" presStyleCnt="0"/>
      <dgm:spPr/>
    </dgm:pt>
    <dgm:pt modelId="{3A9072F2-AA20-A243-B0D3-49963B786C06}" type="pres">
      <dgm:prSet presAssocID="{E84BAB2A-51CC-44B6-9D28-7C7B8B120DB3}" presName="childText" presStyleLbl="conFgAcc1" presStyleIdx="0" presStyleCnt="2">
        <dgm:presLayoutVars>
          <dgm:bulletEnabled val="1"/>
        </dgm:presLayoutVars>
      </dgm:prSet>
      <dgm:spPr/>
    </dgm:pt>
    <dgm:pt modelId="{FE2DE6A0-7858-3942-AC78-B26877E06FEE}" type="pres">
      <dgm:prSet presAssocID="{F39E3477-2586-46B8-A083-11CCA3DDDCC1}" presName="spaceBetweenRectangles" presStyleCnt="0"/>
      <dgm:spPr/>
    </dgm:pt>
    <dgm:pt modelId="{793DDDE2-48DB-614A-9E2E-8BED793A2954}" type="pres">
      <dgm:prSet presAssocID="{427563A1-DEDC-4F0E-8364-3F8F89B658D7}" presName="parentLin" presStyleCnt="0"/>
      <dgm:spPr/>
    </dgm:pt>
    <dgm:pt modelId="{0ABF3B0A-4DD3-A14B-A3FF-90EE47CF8CD8}" type="pres">
      <dgm:prSet presAssocID="{427563A1-DEDC-4F0E-8364-3F8F89B658D7}" presName="parentLeftMargin" presStyleLbl="node1" presStyleIdx="0" presStyleCnt="2"/>
      <dgm:spPr/>
    </dgm:pt>
    <dgm:pt modelId="{7D0BA1BD-AE55-D945-887D-6916258403B2}" type="pres">
      <dgm:prSet presAssocID="{427563A1-DEDC-4F0E-8364-3F8F89B658D7}" presName="parentText" presStyleLbl="node1" presStyleIdx="1" presStyleCnt="2">
        <dgm:presLayoutVars>
          <dgm:chMax val="0"/>
          <dgm:bulletEnabled val="1"/>
        </dgm:presLayoutVars>
      </dgm:prSet>
      <dgm:spPr/>
    </dgm:pt>
    <dgm:pt modelId="{1CF66CA4-3A1C-DF4B-94BF-B94D7C02D642}" type="pres">
      <dgm:prSet presAssocID="{427563A1-DEDC-4F0E-8364-3F8F89B658D7}" presName="negativeSpace" presStyleCnt="0"/>
      <dgm:spPr/>
    </dgm:pt>
    <dgm:pt modelId="{CD34140C-AD0D-FC49-A52B-B06442B4DF45}" type="pres">
      <dgm:prSet presAssocID="{427563A1-DEDC-4F0E-8364-3F8F89B658D7}" presName="childText" presStyleLbl="conFgAcc1" presStyleIdx="1" presStyleCnt="2" custLinFactNeighborY="5489">
        <dgm:presLayoutVars>
          <dgm:bulletEnabled val="1"/>
        </dgm:presLayoutVars>
      </dgm:prSet>
      <dgm:spPr/>
    </dgm:pt>
  </dgm:ptLst>
  <dgm:cxnLst>
    <dgm:cxn modelId="{E6865025-11A4-104F-A624-0EC064DB59E9}" type="presOf" srcId="{427563A1-DEDC-4F0E-8364-3F8F89B658D7}" destId="{7D0BA1BD-AE55-D945-887D-6916258403B2}" srcOrd="1" destOrd="0" presId="urn:microsoft.com/office/officeart/2005/8/layout/list1"/>
    <dgm:cxn modelId="{8F9D1C26-1A2F-48F9-AB00-41413B23D524}" srcId="{9EDC9BC3-63A7-4402-AE70-4FABCE04B419}" destId="{427563A1-DEDC-4F0E-8364-3F8F89B658D7}" srcOrd="1" destOrd="0" parTransId="{5EC59645-ABB3-4D4C-A8A2-4F22049753A7}" sibTransId="{5D55F5CE-05B2-43FE-B79B-BAA63E9D7781}"/>
    <dgm:cxn modelId="{B740D934-9233-C44F-9135-A125F3C68FA4}" type="presOf" srcId="{E84BAB2A-51CC-44B6-9D28-7C7B8B120DB3}" destId="{39B16215-20C6-D243-84CC-C241A9CE5882}" srcOrd="0" destOrd="0" presId="urn:microsoft.com/office/officeart/2005/8/layout/list1"/>
    <dgm:cxn modelId="{1C200C44-3C64-C648-9CDE-AF1C30DE5773}" type="presOf" srcId="{A5F8A1A7-9DF7-4EA3-ABCC-A9EF133DCFB0}" destId="{CD34140C-AD0D-FC49-A52B-B06442B4DF45}" srcOrd="0" destOrd="0" presId="urn:microsoft.com/office/officeart/2005/8/layout/list1"/>
    <dgm:cxn modelId="{5FE64149-BF54-FD4D-AE55-B3F7F63C3964}" type="presOf" srcId="{9EDC9BC3-63A7-4402-AE70-4FABCE04B419}" destId="{04B7473C-D68E-8F4C-BCB4-4F76F0FC5BE1}" srcOrd="0" destOrd="0" presId="urn:microsoft.com/office/officeart/2005/8/layout/list1"/>
    <dgm:cxn modelId="{986F495A-89A4-A34F-AB27-BA58FA318B94}" type="presOf" srcId="{427563A1-DEDC-4F0E-8364-3F8F89B658D7}" destId="{0ABF3B0A-4DD3-A14B-A3FF-90EE47CF8CD8}" srcOrd="0" destOrd="0" presId="urn:microsoft.com/office/officeart/2005/8/layout/list1"/>
    <dgm:cxn modelId="{F81FAB61-70A7-3941-8630-36699558AAA3}" type="presOf" srcId="{E84BAB2A-51CC-44B6-9D28-7C7B8B120DB3}" destId="{187F3E18-23FD-1B4D-AB37-F1B42E1A3B90}" srcOrd="1" destOrd="0" presId="urn:microsoft.com/office/officeart/2005/8/layout/list1"/>
    <dgm:cxn modelId="{E6D5D26E-C8B6-4D5A-8402-6E073A7FA434}" srcId="{427563A1-DEDC-4F0E-8364-3F8F89B658D7}" destId="{441BC62D-F3E4-4C55-B783-233ED8D2CC46}" srcOrd="1" destOrd="0" parTransId="{66A0A598-00CE-4510-8FA4-F249EEDEBE1B}" sibTransId="{A16B002D-8533-4F90-B09D-5223C5EBE3D1}"/>
    <dgm:cxn modelId="{C9329E97-31D3-4497-A670-1FFC08EDF172}" srcId="{427563A1-DEDC-4F0E-8364-3F8F89B658D7}" destId="{A5F8A1A7-9DF7-4EA3-ABCC-A9EF133DCFB0}" srcOrd="0" destOrd="0" parTransId="{DD34887C-6E62-4999-A143-FA97E7942D51}" sibTransId="{22F95DFF-8534-40D2-B1E4-5A2B07333F93}"/>
    <dgm:cxn modelId="{A70F3EC1-8BCE-6E4C-94FA-ABCAC07240CC}" type="presOf" srcId="{59597B79-A473-4EED-B3DB-9D7A6BB1E7B7}" destId="{CD34140C-AD0D-FC49-A52B-B06442B4DF45}" srcOrd="0" destOrd="2" presId="urn:microsoft.com/office/officeart/2005/8/layout/list1"/>
    <dgm:cxn modelId="{24D9EDD3-822E-4CC1-9DEB-29C31B7960EF}" srcId="{9EDC9BC3-63A7-4402-AE70-4FABCE04B419}" destId="{E84BAB2A-51CC-44B6-9D28-7C7B8B120DB3}" srcOrd="0" destOrd="0" parTransId="{8046CAF1-1CB0-4B2B-BE59-9FDE1A4BA078}" sibTransId="{F39E3477-2586-46B8-A083-11CCA3DDDCC1}"/>
    <dgm:cxn modelId="{FAE927D4-829C-D944-A90D-B1BEBDA0C04C}" type="presOf" srcId="{441BC62D-F3E4-4C55-B783-233ED8D2CC46}" destId="{CD34140C-AD0D-FC49-A52B-B06442B4DF45}" srcOrd="0" destOrd="1" presId="urn:microsoft.com/office/officeart/2005/8/layout/list1"/>
    <dgm:cxn modelId="{C9D082E6-8722-4388-B41F-5669D1967F3B}" srcId="{427563A1-DEDC-4F0E-8364-3F8F89B658D7}" destId="{59597B79-A473-4EED-B3DB-9D7A6BB1E7B7}" srcOrd="2" destOrd="0" parTransId="{D82E89BE-9E4F-4D0C-A295-B2EEE95CB3A7}" sibTransId="{A27BE729-0FC8-4029-BEFB-F9A68F7A77F7}"/>
    <dgm:cxn modelId="{CE6DC9A2-DDC1-EE42-A797-7971742D7ABD}" type="presParOf" srcId="{04B7473C-D68E-8F4C-BCB4-4F76F0FC5BE1}" destId="{30B90BBF-48A8-D046-B4B4-CEA382CFD116}" srcOrd="0" destOrd="0" presId="urn:microsoft.com/office/officeart/2005/8/layout/list1"/>
    <dgm:cxn modelId="{2AEFC844-AC39-FF48-BE0B-A975A6EE76A8}" type="presParOf" srcId="{30B90BBF-48A8-D046-B4B4-CEA382CFD116}" destId="{39B16215-20C6-D243-84CC-C241A9CE5882}" srcOrd="0" destOrd="0" presId="urn:microsoft.com/office/officeart/2005/8/layout/list1"/>
    <dgm:cxn modelId="{D8D40D31-6C98-F64F-B141-F9FABFF1C521}" type="presParOf" srcId="{30B90BBF-48A8-D046-B4B4-CEA382CFD116}" destId="{187F3E18-23FD-1B4D-AB37-F1B42E1A3B90}" srcOrd="1" destOrd="0" presId="urn:microsoft.com/office/officeart/2005/8/layout/list1"/>
    <dgm:cxn modelId="{D7ADAA97-BE7E-834C-85D6-E6364E96FEC2}" type="presParOf" srcId="{04B7473C-D68E-8F4C-BCB4-4F76F0FC5BE1}" destId="{2045A268-86EB-A140-816E-1F225ABF483E}" srcOrd="1" destOrd="0" presId="urn:microsoft.com/office/officeart/2005/8/layout/list1"/>
    <dgm:cxn modelId="{70C6C35F-3D26-444F-B711-4684F4DBA0EC}" type="presParOf" srcId="{04B7473C-D68E-8F4C-BCB4-4F76F0FC5BE1}" destId="{3A9072F2-AA20-A243-B0D3-49963B786C06}" srcOrd="2" destOrd="0" presId="urn:microsoft.com/office/officeart/2005/8/layout/list1"/>
    <dgm:cxn modelId="{EEE74D4F-F9BF-7D46-A99B-C1D65239963A}" type="presParOf" srcId="{04B7473C-D68E-8F4C-BCB4-4F76F0FC5BE1}" destId="{FE2DE6A0-7858-3942-AC78-B26877E06FEE}" srcOrd="3" destOrd="0" presId="urn:microsoft.com/office/officeart/2005/8/layout/list1"/>
    <dgm:cxn modelId="{C2E154D1-B72E-C241-BFD9-B1F358F30C62}" type="presParOf" srcId="{04B7473C-D68E-8F4C-BCB4-4F76F0FC5BE1}" destId="{793DDDE2-48DB-614A-9E2E-8BED793A2954}" srcOrd="4" destOrd="0" presId="urn:microsoft.com/office/officeart/2005/8/layout/list1"/>
    <dgm:cxn modelId="{2D0D170F-3247-CA42-A4C4-50385E576098}" type="presParOf" srcId="{793DDDE2-48DB-614A-9E2E-8BED793A2954}" destId="{0ABF3B0A-4DD3-A14B-A3FF-90EE47CF8CD8}" srcOrd="0" destOrd="0" presId="urn:microsoft.com/office/officeart/2005/8/layout/list1"/>
    <dgm:cxn modelId="{3F6350E7-183A-7C47-B3D6-3DE52E99CBCE}" type="presParOf" srcId="{793DDDE2-48DB-614A-9E2E-8BED793A2954}" destId="{7D0BA1BD-AE55-D945-887D-6916258403B2}" srcOrd="1" destOrd="0" presId="urn:microsoft.com/office/officeart/2005/8/layout/list1"/>
    <dgm:cxn modelId="{71401B94-3086-8E47-A944-88ADC77183C3}" type="presParOf" srcId="{04B7473C-D68E-8F4C-BCB4-4F76F0FC5BE1}" destId="{1CF66CA4-3A1C-DF4B-94BF-B94D7C02D642}" srcOrd="5" destOrd="0" presId="urn:microsoft.com/office/officeart/2005/8/layout/list1"/>
    <dgm:cxn modelId="{ACA39F2C-F2DA-6E48-8B87-C4D3DAFCFA4A}" type="presParOf" srcId="{04B7473C-D68E-8F4C-BCB4-4F76F0FC5BE1}" destId="{CD34140C-AD0D-FC49-A52B-B06442B4DF45}"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1ECA52E-66D4-4D16-BF88-838D70C5CC63}" type="doc">
      <dgm:prSet loTypeId="urn:microsoft.com/office/officeart/2005/8/layout/list1" loCatId="list" qsTypeId="urn:microsoft.com/office/officeart/2005/8/quickstyle/simple1" qsCatId="simple" csTypeId="urn:microsoft.com/office/officeart/2005/8/colors/colorful5" csCatId="colorful"/>
      <dgm:spPr/>
      <dgm:t>
        <a:bodyPr/>
        <a:lstStyle/>
        <a:p>
          <a:endParaRPr lang="en-US"/>
        </a:p>
      </dgm:t>
    </dgm:pt>
    <dgm:pt modelId="{4F1C29C2-15D3-42DA-885B-C49251C413EC}">
      <dgm:prSet custT="1"/>
      <dgm:spPr/>
      <dgm:t>
        <a:bodyPr/>
        <a:lstStyle/>
        <a:p>
          <a:r>
            <a:rPr lang="en-US" sz="2000" dirty="0"/>
            <a:t>Being able to access information when you need it. </a:t>
          </a:r>
        </a:p>
      </dgm:t>
    </dgm:pt>
    <dgm:pt modelId="{E3C8CBEF-CA72-43B5-88C6-6C152BCC9299}" type="parTrans" cxnId="{328229C2-E8C4-4E67-99FB-77801801422E}">
      <dgm:prSet/>
      <dgm:spPr/>
      <dgm:t>
        <a:bodyPr/>
        <a:lstStyle/>
        <a:p>
          <a:endParaRPr lang="en-US"/>
        </a:p>
      </dgm:t>
    </dgm:pt>
    <dgm:pt modelId="{AD7778AB-038E-4519-A35E-1ABD59F8A110}" type="sibTrans" cxnId="{328229C2-E8C4-4E67-99FB-77801801422E}">
      <dgm:prSet/>
      <dgm:spPr/>
      <dgm:t>
        <a:bodyPr/>
        <a:lstStyle/>
        <a:p>
          <a:endParaRPr lang="en-US"/>
        </a:p>
      </dgm:t>
    </dgm:pt>
    <dgm:pt modelId="{D5DCB657-1DFC-4071-B261-05CBF8647E85}">
      <dgm:prSet custT="1"/>
      <dgm:spPr/>
      <dgm:t>
        <a:bodyPr/>
        <a:lstStyle/>
        <a:p>
          <a:r>
            <a:rPr lang="en-US" sz="2000" dirty="0"/>
            <a:t>Examples:</a:t>
          </a:r>
        </a:p>
      </dgm:t>
    </dgm:pt>
    <dgm:pt modelId="{F4078610-55D7-48C4-AA31-A55AE4C9B347}" type="parTrans" cxnId="{1FC143DF-FBC0-46AE-85C3-56EBAD50D935}">
      <dgm:prSet/>
      <dgm:spPr/>
      <dgm:t>
        <a:bodyPr/>
        <a:lstStyle/>
        <a:p>
          <a:endParaRPr lang="en-US"/>
        </a:p>
      </dgm:t>
    </dgm:pt>
    <dgm:pt modelId="{56B97C5F-0B9F-4F32-8789-503837B684C4}" type="sibTrans" cxnId="{1FC143DF-FBC0-46AE-85C3-56EBAD50D935}">
      <dgm:prSet/>
      <dgm:spPr/>
      <dgm:t>
        <a:bodyPr/>
        <a:lstStyle/>
        <a:p>
          <a:endParaRPr lang="en-US"/>
        </a:p>
      </dgm:t>
    </dgm:pt>
    <dgm:pt modelId="{A1CAB6E4-9142-4EF0-86DE-D98437A03E00}">
      <dgm:prSet custT="1"/>
      <dgm:spPr/>
      <dgm:t>
        <a:bodyPr/>
        <a:lstStyle/>
        <a:p>
          <a:r>
            <a:rPr lang="en-US" sz="2000" dirty="0"/>
            <a:t>Websites</a:t>
          </a:r>
        </a:p>
      </dgm:t>
    </dgm:pt>
    <dgm:pt modelId="{88C09E8A-5416-42C5-856B-311E49E5C3AD}" type="parTrans" cxnId="{F3DC3869-9A82-4687-9C05-D952E9BEE2B3}">
      <dgm:prSet/>
      <dgm:spPr/>
      <dgm:t>
        <a:bodyPr/>
        <a:lstStyle/>
        <a:p>
          <a:endParaRPr lang="en-US"/>
        </a:p>
      </dgm:t>
    </dgm:pt>
    <dgm:pt modelId="{D2CB6DA2-662D-48E3-A85F-000CE29E64C1}" type="sibTrans" cxnId="{F3DC3869-9A82-4687-9C05-D952E9BEE2B3}">
      <dgm:prSet/>
      <dgm:spPr/>
      <dgm:t>
        <a:bodyPr/>
        <a:lstStyle/>
        <a:p>
          <a:endParaRPr lang="en-US"/>
        </a:p>
      </dgm:t>
    </dgm:pt>
    <dgm:pt modelId="{87C74168-455C-4657-9CFA-6B92E45F96AC}">
      <dgm:prSet custT="1"/>
      <dgm:spPr/>
      <dgm:t>
        <a:bodyPr/>
        <a:lstStyle/>
        <a:p>
          <a:r>
            <a:rPr lang="en-US" sz="2000" dirty="0"/>
            <a:t>Gradebook</a:t>
          </a:r>
        </a:p>
      </dgm:t>
    </dgm:pt>
    <dgm:pt modelId="{F0BE5690-9824-4A71-9500-FD0694850A46}" type="parTrans" cxnId="{8CD258D4-3360-4BF5-AA5E-B02AE5FD6194}">
      <dgm:prSet/>
      <dgm:spPr/>
      <dgm:t>
        <a:bodyPr/>
        <a:lstStyle/>
        <a:p>
          <a:endParaRPr lang="en-US"/>
        </a:p>
      </dgm:t>
    </dgm:pt>
    <dgm:pt modelId="{C16176BD-49E7-407A-B26F-BB106D635F48}" type="sibTrans" cxnId="{8CD258D4-3360-4BF5-AA5E-B02AE5FD6194}">
      <dgm:prSet/>
      <dgm:spPr/>
      <dgm:t>
        <a:bodyPr/>
        <a:lstStyle/>
        <a:p>
          <a:endParaRPr lang="en-US"/>
        </a:p>
      </dgm:t>
    </dgm:pt>
    <dgm:pt modelId="{EB4DAEB0-C336-41E0-AC87-A97EBA045D21}">
      <dgm:prSet custT="1"/>
      <dgm:spPr/>
      <dgm:t>
        <a:bodyPr/>
        <a:lstStyle/>
        <a:p>
          <a:r>
            <a:rPr lang="en-US" sz="2000" dirty="0" err="1"/>
            <a:t>Wi-FI</a:t>
          </a:r>
          <a:endParaRPr lang="en-US" sz="2000" dirty="0"/>
        </a:p>
      </dgm:t>
    </dgm:pt>
    <dgm:pt modelId="{8103C78F-03DA-401C-87EC-455B2CF4B46D}" type="parTrans" cxnId="{DA49A101-2B7E-46C4-8624-B6383C4063D6}">
      <dgm:prSet/>
      <dgm:spPr/>
      <dgm:t>
        <a:bodyPr/>
        <a:lstStyle/>
        <a:p>
          <a:endParaRPr lang="en-US"/>
        </a:p>
      </dgm:t>
    </dgm:pt>
    <dgm:pt modelId="{8AE465A2-129E-4592-A7EA-E9E445D53CE6}" type="sibTrans" cxnId="{DA49A101-2B7E-46C4-8624-B6383C4063D6}">
      <dgm:prSet/>
      <dgm:spPr/>
      <dgm:t>
        <a:bodyPr/>
        <a:lstStyle/>
        <a:p>
          <a:endParaRPr lang="en-US"/>
        </a:p>
      </dgm:t>
    </dgm:pt>
    <dgm:pt modelId="{EB83A277-D5CD-6C42-8FA7-460F72EDD716}" type="pres">
      <dgm:prSet presAssocID="{F1ECA52E-66D4-4D16-BF88-838D70C5CC63}" presName="linear" presStyleCnt="0">
        <dgm:presLayoutVars>
          <dgm:dir/>
          <dgm:animLvl val="lvl"/>
          <dgm:resizeHandles val="exact"/>
        </dgm:presLayoutVars>
      </dgm:prSet>
      <dgm:spPr/>
    </dgm:pt>
    <dgm:pt modelId="{6E91CA63-8A66-FC44-85BA-578B25D6BC2A}" type="pres">
      <dgm:prSet presAssocID="{4F1C29C2-15D3-42DA-885B-C49251C413EC}" presName="parentLin" presStyleCnt="0"/>
      <dgm:spPr/>
    </dgm:pt>
    <dgm:pt modelId="{5E98DAB1-1222-DB49-85DD-4C8A66BF460A}" type="pres">
      <dgm:prSet presAssocID="{4F1C29C2-15D3-42DA-885B-C49251C413EC}" presName="parentLeftMargin" presStyleLbl="node1" presStyleIdx="0" presStyleCnt="2"/>
      <dgm:spPr/>
    </dgm:pt>
    <dgm:pt modelId="{59F81AB1-BC0B-B24E-8883-2DAD392B3800}" type="pres">
      <dgm:prSet presAssocID="{4F1C29C2-15D3-42DA-885B-C49251C413EC}" presName="parentText" presStyleLbl="node1" presStyleIdx="0" presStyleCnt="2">
        <dgm:presLayoutVars>
          <dgm:chMax val="0"/>
          <dgm:bulletEnabled val="1"/>
        </dgm:presLayoutVars>
      </dgm:prSet>
      <dgm:spPr/>
    </dgm:pt>
    <dgm:pt modelId="{0467826F-96B5-AC44-A27D-37AAD4FC8E7B}" type="pres">
      <dgm:prSet presAssocID="{4F1C29C2-15D3-42DA-885B-C49251C413EC}" presName="negativeSpace" presStyleCnt="0"/>
      <dgm:spPr/>
    </dgm:pt>
    <dgm:pt modelId="{140BBFCC-7C44-A040-9A36-57E3DE5B714B}" type="pres">
      <dgm:prSet presAssocID="{4F1C29C2-15D3-42DA-885B-C49251C413EC}" presName="childText" presStyleLbl="conFgAcc1" presStyleIdx="0" presStyleCnt="2">
        <dgm:presLayoutVars>
          <dgm:bulletEnabled val="1"/>
        </dgm:presLayoutVars>
      </dgm:prSet>
      <dgm:spPr/>
    </dgm:pt>
    <dgm:pt modelId="{2B220E93-E7E8-744D-9AAE-325B56BDCBE5}" type="pres">
      <dgm:prSet presAssocID="{AD7778AB-038E-4519-A35E-1ABD59F8A110}" presName="spaceBetweenRectangles" presStyleCnt="0"/>
      <dgm:spPr/>
    </dgm:pt>
    <dgm:pt modelId="{39661599-F7A5-1945-84D5-5873D553BD5C}" type="pres">
      <dgm:prSet presAssocID="{D5DCB657-1DFC-4071-B261-05CBF8647E85}" presName="parentLin" presStyleCnt="0"/>
      <dgm:spPr/>
    </dgm:pt>
    <dgm:pt modelId="{4750E36F-3463-BC40-A084-09000168F7CF}" type="pres">
      <dgm:prSet presAssocID="{D5DCB657-1DFC-4071-B261-05CBF8647E85}" presName="parentLeftMargin" presStyleLbl="node1" presStyleIdx="0" presStyleCnt="2"/>
      <dgm:spPr/>
    </dgm:pt>
    <dgm:pt modelId="{43D9829C-CE05-704D-B415-B0B243037D05}" type="pres">
      <dgm:prSet presAssocID="{D5DCB657-1DFC-4071-B261-05CBF8647E85}" presName="parentText" presStyleLbl="node1" presStyleIdx="1" presStyleCnt="2">
        <dgm:presLayoutVars>
          <dgm:chMax val="0"/>
          <dgm:bulletEnabled val="1"/>
        </dgm:presLayoutVars>
      </dgm:prSet>
      <dgm:spPr/>
    </dgm:pt>
    <dgm:pt modelId="{69497EA5-404A-6643-A9F4-88349A10252A}" type="pres">
      <dgm:prSet presAssocID="{D5DCB657-1DFC-4071-B261-05CBF8647E85}" presName="negativeSpace" presStyleCnt="0"/>
      <dgm:spPr/>
    </dgm:pt>
    <dgm:pt modelId="{43389ED3-B979-A847-B1B5-72903505E112}" type="pres">
      <dgm:prSet presAssocID="{D5DCB657-1DFC-4071-B261-05CBF8647E85}" presName="childText" presStyleLbl="conFgAcc1" presStyleIdx="1" presStyleCnt="2">
        <dgm:presLayoutVars>
          <dgm:bulletEnabled val="1"/>
        </dgm:presLayoutVars>
      </dgm:prSet>
      <dgm:spPr/>
    </dgm:pt>
  </dgm:ptLst>
  <dgm:cxnLst>
    <dgm:cxn modelId="{DA49A101-2B7E-46C4-8624-B6383C4063D6}" srcId="{D5DCB657-1DFC-4071-B261-05CBF8647E85}" destId="{EB4DAEB0-C336-41E0-AC87-A97EBA045D21}" srcOrd="2" destOrd="0" parTransId="{8103C78F-03DA-401C-87EC-455B2CF4B46D}" sibTransId="{8AE465A2-129E-4592-A7EA-E9E445D53CE6}"/>
    <dgm:cxn modelId="{EDD4950C-9AE3-5742-9C48-8E860B0E2998}" type="presOf" srcId="{D5DCB657-1DFC-4071-B261-05CBF8647E85}" destId="{4750E36F-3463-BC40-A084-09000168F7CF}" srcOrd="0" destOrd="0" presId="urn:microsoft.com/office/officeart/2005/8/layout/list1"/>
    <dgm:cxn modelId="{BA7AF625-BE3F-7D4D-AA55-029EAE6FD9B6}" type="presOf" srcId="{4F1C29C2-15D3-42DA-885B-C49251C413EC}" destId="{59F81AB1-BC0B-B24E-8883-2DAD392B3800}" srcOrd="1" destOrd="0" presId="urn:microsoft.com/office/officeart/2005/8/layout/list1"/>
    <dgm:cxn modelId="{B666E058-2E07-7E46-8F12-277DC751695D}" type="presOf" srcId="{A1CAB6E4-9142-4EF0-86DE-D98437A03E00}" destId="{43389ED3-B979-A847-B1B5-72903505E112}" srcOrd="0" destOrd="0" presId="urn:microsoft.com/office/officeart/2005/8/layout/list1"/>
    <dgm:cxn modelId="{F3DC3869-9A82-4687-9C05-D952E9BEE2B3}" srcId="{D5DCB657-1DFC-4071-B261-05CBF8647E85}" destId="{A1CAB6E4-9142-4EF0-86DE-D98437A03E00}" srcOrd="0" destOrd="0" parTransId="{88C09E8A-5416-42C5-856B-311E49E5C3AD}" sibTransId="{D2CB6DA2-662D-48E3-A85F-000CE29E64C1}"/>
    <dgm:cxn modelId="{5ED97173-ACC7-6245-8A37-7E0EAB382ADD}" type="presOf" srcId="{F1ECA52E-66D4-4D16-BF88-838D70C5CC63}" destId="{EB83A277-D5CD-6C42-8FA7-460F72EDD716}" srcOrd="0" destOrd="0" presId="urn:microsoft.com/office/officeart/2005/8/layout/list1"/>
    <dgm:cxn modelId="{9A88C382-6263-B841-9959-7215AD20F3E5}" type="presOf" srcId="{87C74168-455C-4657-9CFA-6B92E45F96AC}" destId="{43389ED3-B979-A847-B1B5-72903505E112}" srcOrd="0" destOrd="1" presId="urn:microsoft.com/office/officeart/2005/8/layout/list1"/>
    <dgm:cxn modelId="{6E3C5085-0349-3B43-A0C5-975AF35B1E88}" type="presOf" srcId="{4F1C29C2-15D3-42DA-885B-C49251C413EC}" destId="{5E98DAB1-1222-DB49-85DD-4C8A66BF460A}" srcOrd="0" destOrd="0" presId="urn:microsoft.com/office/officeart/2005/8/layout/list1"/>
    <dgm:cxn modelId="{D78A8690-8F77-524E-B249-7935DC17515D}" type="presOf" srcId="{D5DCB657-1DFC-4071-B261-05CBF8647E85}" destId="{43D9829C-CE05-704D-B415-B0B243037D05}" srcOrd="1" destOrd="0" presId="urn:microsoft.com/office/officeart/2005/8/layout/list1"/>
    <dgm:cxn modelId="{E8A1CA99-AB3B-3C4E-964C-629F68C60DB3}" type="presOf" srcId="{EB4DAEB0-C336-41E0-AC87-A97EBA045D21}" destId="{43389ED3-B979-A847-B1B5-72903505E112}" srcOrd="0" destOrd="2" presId="urn:microsoft.com/office/officeart/2005/8/layout/list1"/>
    <dgm:cxn modelId="{328229C2-E8C4-4E67-99FB-77801801422E}" srcId="{F1ECA52E-66D4-4D16-BF88-838D70C5CC63}" destId="{4F1C29C2-15D3-42DA-885B-C49251C413EC}" srcOrd="0" destOrd="0" parTransId="{E3C8CBEF-CA72-43B5-88C6-6C152BCC9299}" sibTransId="{AD7778AB-038E-4519-A35E-1ABD59F8A110}"/>
    <dgm:cxn modelId="{8CD258D4-3360-4BF5-AA5E-B02AE5FD6194}" srcId="{D5DCB657-1DFC-4071-B261-05CBF8647E85}" destId="{87C74168-455C-4657-9CFA-6B92E45F96AC}" srcOrd="1" destOrd="0" parTransId="{F0BE5690-9824-4A71-9500-FD0694850A46}" sibTransId="{C16176BD-49E7-407A-B26F-BB106D635F48}"/>
    <dgm:cxn modelId="{1FC143DF-FBC0-46AE-85C3-56EBAD50D935}" srcId="{F1ECA52E-66D4-4D16-BF88-838D70C5CC63}" destId="{D5DCB657-1DFC-4071-B261-05CBF8647E85}" srcOrd="1" destOrd="0" parTransId="{F4078610-55D7-48C4-AA31-A55AE4C9B347}" sibTransId="{56B97C5F-0B9F-4F32-8789-503837B684C4}"/>
    <dgm:cxn modelId="{EFFB13E1-5A66-F541-B229-854D56B822AE}" type="presParOf" srcId="{EB83A277-D5CD-6C42-8FA7-460F72EDD716}" destId="{6E91CA63-8A66-FC44-85BA-578B25D6BC2A}" srcOrd="0" destOrd="0" presId="urn:microsoft.com/office/officeart/2005/8/layout/list1"/>
    <dgm:cxn modelId="{2463229B-3A44-F14D-8C24-31502A157EDB}" type="presParOf" srcId="{6E91CA63-8A66-FC44-85BA-578B25D6BC2A}" destId="{5E98DAB1-1222-DB49-85DD-4C8A66BF460A}" srcOrd="0" destOrd="0" presId="urn:microsoft.com/office/officeart/2005/8/layout/list1"/>
    <dgm:cxn modelId="{10411032-9D5D-1A41-8D5F-13CF2FB5A5DD}" type="presParOf" srcId="{6E91CA63-8A66-FC44-85BA-578B25D6BC2A}" destId="{59F81AB1-BC0B-B24E-8883-2DAD392B3800}" srcOrd="1" destOrd="0" presId="urn:microsoft.com/office/officeart/2005/8/layout/list1"/>
    <dgm:cxn modelId="{D0FA5309-6F64-F043-B226-629F15841AB6}" type="presParOf" srcId="{EB83A277-D5CD-6C42-8FA7-460F72EDD716}" destId="{0467826F-96B5-AC44-A27D-37AAD4FC8E7B}" srcOrd="1" destOrd="0" presId="urn:microsoft.com/office/officeart/2005/8/layout/list1"/>
    <dgm:cxn modelId="{D626522A-BD7E-6241-B255-D128E89CA2C2}" type="presParOf" srcId="{EB83A277-D5CD-6C42-8FA7-460F72EDD716}" destId="{140BBFCC-7C44-A040-9A36-57E3DE5B714B}" srcOrd="2" destOrd="0" presId="urn:microsoft.com/office/officeart/2005/8/layout/list1"/>
    <dgm:cxn modelId="{ACF88EA8-B874-6D45-BAEE-644FD1BCB531}" type="presParOf" srcId="{EB83A277-D5CD-6C42-8FA7-460F72EDD716}" destId="{2B220E93-E7E8-744D-9AAE-325B56BDCBE5}" srcOrd="3" destOrd="0" presId="urn:microsoft.com/office/officeart/2005/8/layout/list1"/>
    <dgm:cxn modelId="{1EF36FFB-32E2-1249-A8A1-9161FCCC42A5}" type="presParOf" srcId="{EB83A277-D5CD-6C42-8FA7-460F72EDD716}" destId="{39661599-F7A5-1945-84D5-5873D553BD5C}" srcOrd="4" destOrd="0" presId="urn:microsoft.com/office/officeart/2005/8/layout/list1"/>
    <dgm:cxn modelId="{B3D0346C-4C9D-7E45-859F-89AC96E23AD8}" type="presParOf" srcId="{39661599-F7A5-1945-84D5-5873D553BD5C}" destId="{4750E36F-3463-BC40-A084-09000168F7CF}" srcOrd="0" destOrd="0" presId="urn:microsoft.com/office/officeart/2005/8/layout/list1"/>
    <dgm:cxn modelId="{C8D3CBB2-6689-3641-81D9-DBF10BB18A19}" type="presParOf" srcId="{39661599-F7A5-1945-84D5-5873D553BD5C}" destId="{43D9829C-CE05-704D-B415-B0B243037D05}" srcOrd="1" destOrd="0" presId="urn:microsoft.com/office/officeart/2005/8/layout/list1"/>
    <dgm:cxn modelId="{BA018A88-926C-3341-88F8-35FB8EF60513}" type="presParOf" srcId="{EB83A277-D5CD-6C42-8FA7-460F72EDD716}" destId="{69497EA5-404A-6643-A9F4-88349A10252A}" srcOrd="5" destOrd="0" presId="urn:microsoft.com/office/officeart/2005/8/layout/list1"/>
    <dgm:cxn modelId="{4C87012F-EB25-A04A-8EED-4FDE5CB3B6D2}" type="presParOf" srcId="{EB83A277-D5CD-6C42-8FA7-460F72EDD716}" destId="{43389ED3-B979-A847-B1B5-72903505E112}"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FB673CD-E402-44F7-BAF0-DBE031BC75A8}"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3C565B7A-4CF1-475A-ACCB-2CD6E281388A}">
      <dgm:prSet/>
      <dgm:spPr/>
      <dgm:t>
        <a:bodyPr/>
        <a:lstStyle/>
        <a:p>
          <a:pPr>
            <a:lnSpc>
              <a:spcPct val="100000"/>
            </a:lnSpc>
          </a:pPr>
          <a:r>
            <a:rPr lang="en-US" dirty="0"/>
            <a:t>At rest </a:t>
          </a:r>
          <a:r>
            <a:rPr lang="en-US" dirty="0">
              <a:sym typeface="Wingdings" panose="05000000000000000000" pitchFamily="2" charset="2"/>
            </a:rPr>
            <a:t></a:t>
          </a:r>
          <a:r>
            <a:rPr lang="en-US" dirty="0"/>
            <a:t> data is stored (e.g., saved word file in a folder)</a:t>
          </a:r>
        </a:p>
      </dgm:t>
    </dgm:pt>
    <dgm:pt modelId="{9FC746F9-D828-476B-9EEA-309438A774FF}" type="parTrans" cxnId="{36300D3B-E2FF-4E12-9CFE-72BB459D1598}">
      <dgm:prSet/>
      <dgm:spPr/>
      <dgm:t>
        <a:bodyPr/>
        <a:lstStyle/>
        <a:p>
          <a:endParaRPr lang="en-US"/>
        </a:p>
      </dgm:t>
    </dgm:pt>
    <dgm:pt modelId="{DA0780E3-E6DB-4376-9E39-522BB2590CE7}" type="sibTrans" cxnId="{36300D3B-E2FF-4E12-9CFE-72BB459D1598}">
      <dgm:prSet/>
      <dgm:spPr/>
      <dgm:t>
        <a:bodyPr/>
        <a:lstStyle/>
        <a:p>
          <a:endParaRPr lang="en-US"/>
        </a:p>
      </dgm:t>
    </dgm:pt>
    <dgm:pt modelId="{01E5ABBE-0A90-472E-997D-AD759D385E1E}">
      <dgm:prSet/>
      <dgm:spPr/>
      <dgm:t>
        <a:bodyPr/>
        <a:lstStyle/>
        <a:p>
          <a:pPr>
            <a:lnSpc>
              <a:spcPct val="100000"/>
            </a:lnSpc>
          </a:pPr>
          <a:r>
            <a:rPr lang="en-US" dirty="0"/>
            <a:t>In transit </a:t>
          </a:r>
          <a:r>
            <a:rPr lang="en-US" dirty="0">
              <a:sym typeface="Wingdings" panose="05000000000000000000" pitchFamily="2" charset="2"/>
            </a:rPr>
            <a:t></a:t>
          </a:r>
          <a:r>
            <a:rPr lang="en-US" dirty="0"/>
            <a:t> moving from one place to another (e.g., sending a text message)</a:t>
          </a:r>
        </a:p>
      </dgm:t>
    </dgm:pt>
    <dgm:pt modelId="{174F1431-81E6-45C0-8644-FA445517A531}" type="parTrans" cxnId="{572E12CA-8CCA-4E13-8779-86F4488875DD}">
      <dgm:prSet/>
      <dgm:spPr/>
      <dgm:t>
        <a:bodyPr/>
        <a:lstStyle/>
        <a:p>
          <a:endParaRPr lang="en-US"/>
        </a:p>
      </dgm:t>
    </dgm:pt>
    <dgm:pt modelId="{F0901F99-B239-47BF-A8D0-67B75E872249}" type="sibTrans" cxnId="{572E12CA-8CCA-4E13-8779-86F4488875DD}">
      <dgm:prSet/>
      <dgm:spPr/>
      <dgm:t>
        <a:bodyPr/>
        <a:lstStyle/>
        <a:p>
          <a:endParaRPr lang="en-US"/>
        </a:p>
      </dgm:t>
    </dgm:pt>
    <dgm:pt modelId="{A29887AB-EE2A-41F1-B1CE-7B50FE542D0F}">
      <dgm:prSet/>
      <dgm:spPr/>
      <dgm:t>
        <a:bodyPr/>
        <a:lstStyle/>
        <a:p>
          <a:pPr>
            <a:lnSpc>
              <a:spcPct val="100000"/>
            </a:lnSpc>
          </a:pPr>
          <a:r>
            <a:rPr lang="en-US" dirty="0"/>
            <a:t>In use </a:t>
          </a:r>
          <a:r>
            <a:rPr lang="en-US" dirty="0">
              <a:sym typeface="Wingdings" panose="05000000000000000000" pitchFamily="2" charset="2"/>
            </a:rPr>
            <a:t></a:t>
          </a:r>
          <a:r>
            <a:rPr lang="en-US" dirty="0"/>
            <a:t> being used/accessed (e.g., editing a google document)</a:t>
          </a:r>
        </a:p>
      </dgm:t>
    </dgm:pt>
    <dgm:pt modelId="{1A0C72B9-C2B5-4092-9596-291623249995}" type="parTrans" cxnId="{1B562A1C-2921-4F6C-993B-F97372BDEE7D}">
      <dgm:prSet/>
      <dgm:spPr/>
      <dgm:t>
        <a:bodyPr/>
        <a:lstStyle/>
        <a:p>
          <a:endParaRPr lang="en-US"/>
        </a:p>
      </dgm:t>
    </dgm:pt>
    <dgm:pt modelId="{B01C8B86-80A0-49AB-956D-8E5E3A193457}" type="sibTrans" cxnId="{1B562A1C-2921-4F6C-993B-F97372BDEE7D}">
      <dgm:prSet/>
      <dgm:spPr/>
      <dgm:t>
        <a:bodyPr/>
        <a:lstStyle/>
        <a:p>
          <a:endParaRPr lang="en-US"/>
        </a:p>
      </dgm:t>
    </dgm:pt>
    <dgm:pt modelId="{B3AD3231-AA85-42B9-9501-4169A5218F84}" type="pres">
      <dgm:prSet presAssocID="{2FB673CD-E402-44F7-BAF0-DBE031BC75A8}" presName="root" presStyleCnt="0">
        <dgm:presLayoutVars>
          <dgm:dir/>
          <dgm:resizeHandles val="exact"/>
        </dgm:presLayoutVars>
      </dgm:prSet>
      <dgm:spPr/>
    </dgm:pt>
    <dgm:pt modelId="{C18E3456-2360-4AA6-A73B-E3C997E8813C}" type="pres">
      <dgm:prSet presAssocID="{3C565B7A-4CF1-475A-ACCB-2CD6E281388A}" presName="compNode" presStyleCnt="0"/>
      <dgm:spPr/>
    </dgm:pt>
    <dgm:pt modelId="{C171BAF9-9762-494A-A985-E8E515167877}" type="pres">
      <dgm:prSet presAssocID="{3C565B7A-4CF1-475A-ACCB-2CD6E281388A}" presName="bgRect" presStyleLbl="bgShp" presStyleIdx="0" presStyleCnt="3"/>
      <dgm:spPr/>
    </dgm:pt>
    <dgm:pt modelId="{66385506-8E3F-4A5A-982D-3F57D5DCE61F}" type="pres">
      <dgm:prSet presAssocID="{3C565B7A-4CF1-475A-ACCB-2CD6E281388A}"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Open Folder"/>
        </a:ext>
      </dgm:extLst>
    </dgm:pt>
    <dgm:pt modelId="{AFFD36A4-8B03-4173-8D8B-68308006D88A}" type="pres">
      <dgm:prSet presAssocID="{3C565B7A-4CF1-475A-ACCB-2CD6E281388A}" presName="spaceRect" presStyleCnt="0"/>
      <dgm:spPr/>
    </dgm:pt>
    <dgm:pt modelId="{7DE2A276-CDB3-4306-82C6-119C65E177A8}" type="pres">
      <dgm:prSet presAssocID="{3C565B7A-4CF1-475A-ACCB-2CD6E281388A}" presName="parTx" presStyleLbl="revTx" presStyleIdx="0" presStyleCnt="3">
        <dgm:presLayoutVars>
          <dgm:chMax val="0"/>
          <dgm:chPref val="0"/>
        </dgm:presLayoutVars>
      </dgm:prSet>
      <dgm:spPr/>
    </dgm:pt>
    <dgm:pt modelId="{E380AB5D-538C-4AC9-BDBD-D91003C14A51}" type="pres">
      <dgm:prSet presAssocID="{DA0780E3-E6DB-4376-9E39-522BB2590CE7}" presName="sibTrans" presStyleCnt="0"/>
      <dgm:spPr/>
    </dgm:pt>
    <dgm:pt modelId="{CCF07EA9-7495-429E-8016-9935D548588C}" type="pres">
      <dgm:prSet presAssocID="{01E5ABBE-0A90-472E-997D-AD759D385E1E}" presName="compNode" presStyleCnt="0"/>
      <dgm:spPr/>
    </dgm:pt>
    <dgm:pt modelId="{DB99ACD9-2C2B-4975-A6BB-67A93AA5BFC0}" type="pres">
      <dgm:prSet presAssocID="{01E5ABBE-0A90-472E-997D-AD759D385E1E}" presName="bgRect" presStyleLbl="bgShp" presStyleIdx="1" presStyleCnt="3"/>
      <dgm:spPr/>
    </dgm:pt>
    <dgm:pt modelId="{87585908-E1E7-4E86-B744-3DF91559CD8F}" type="pres">
      <dgm:prSet presAssocID="{01E5ABBE-0A90-472E-997D-AD759D385E1E}"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Train"/>
        </a:ext>
      </dgm:extLst>
    </dgm:pt>
    <dgm:pt modelId="{78A12B69-A5B5-443D-9410-1C252D83561F}" type="pres">
      <dgm:prSet presAssocID="{01E5ABBE-0A90-472E-997D-AD759D385E1E}" presName="spaceRect" presStyleCnt="0"/>
      <dgm:spPr/>
    </dgm:pt>
    <dgm:pt modelId="{7758C2B7-8C78-45F6-907D-D8FB902719E9}" type="pres">
      <dgm:prSet presAssocID="{01E5ABBE-0A90-472E-997D-AD759D385E1E}" presName="parTx" presStyleLbl="revTx" presStyleIdx="1" presStyleCnt="3">
        <dgm:presLayoutVars>
          <dgm:chMax val="0"/>
          <dgm:chPref val="0"/>
        </dgm:presLayoutVars>
      </dgm:prSet>
      <dgm:spPr/>
    </dgm:pt>
    <dgm:pt modelId="{FB1F4CAA-92B3-4195-8C60-47144ADBA227}" type="pres">
      <dgm:prSet presAssocID="{F0901F99-B239-47BF-A8D0-67B75E872249}" presName="sibTrans" presStyleCnt="0"/>
      <dgm:spPr/>
    </dgm:pt>
    <dgm:pt modelId="{C5460028-AB2B-4664-A9EE-4911510778B0}" type="pres">
      <dgm:prSet presAssocID="{A29887AB-EE2A-41F1-B1CE-7B50FE542D0F}" presName="compNode" presStyleCnt="0"/>
      <dgm:spPr/>
    </dgm:pt>
    <dgm:pt modelId="{930E2B51-E82B-4F47-AD00-06EEAC6068D5}" type="pres">
      <dgm:prSet presAssocID="{A29887AB-EE2A-41F1-B1CE-7B50FE542D0F}" presName="bgRect" presStyleLbl="bgShp" presStyleIdx="2" presStyleCnt="3"/>
      <dgm:spPr/>
    </dgm:pt>
    <dgm:pt modelId="{E244269E-FB0D-4F0A-99DD-820A5C607E09}" type="pres">
      <dgm:prSet presAssocID="{A29887AB-EE2A-41F1-B1CE-7B50FE542D0F}"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Typewriter"/>
        </a:ext>
      </dgm:extLst>
    </dgm:pt>
    <dgm:pt modelId="{C9B9B66E-2B8B-48DF-AA9A-450DCD0B7BCD}" type="pres">
      <dgm:prSet presAssocID="{A29887AB-EE2A-41F1-B1CE-7B50FE542D0F}" presName="spaceRect" presStyleCnt="0"/>
      <dgm:spPr/>
    </dgm:pt>
    <dgm:pt modelId="{5CFF2CC6-F5B8-4D00-9608-9E67FDCE8E93}" type="pres">
      <dgm:prSet presAssocID="{A29887AB-EE2A-41F1-B1CE-7B50FE542D0F}" presName="parTx" presStyleLbl="revTx" presStyleIdx="2" presStyleCnt="3">
        <dgm:presLayoutVars>
          <dgm:chMax val="0"/>
          <dgm:chPref val="0"/>
        </dgm:presLayoutVars>
      </dgm:prSet>
      <dgm:spPr/>
    </dgm:pt>
  </dgm:ptLst>
  <dgm:cxnLst>
    <dgm:cxn modelId="{1B562A1C-2921-4F6C-993B-F97372BDEE7D}" srcId="{2FB673CD-E402-44F7-BAF0-DBE031BC75A8}" destId="{A29887AB-EE2A-41F1-B1CE-7B50FE542D0F}" srcOrd="2" destOrd="0" parTransId="{1A0C72B9-C2B5-4092-9596-291623249995}" sibTransId="{B01C8B86-80A0-49AB-956D-8E5E3A193457}"/>
    <dgm:cxn modelId="{36300D3B-E2FF-4E12-9CFE-72BB459D1598}" srcId="{2FB673CD-E402-44F7-BAF0-DBE031BC75A8}" destId="{3C565B7A-4CF1-475A-ACCB-2CD6E281388A}" srcOrd="0" destOrd="0" parTransId="{9FC746F9-D828-476B-9EEA-309438A774FF}" sibTransId="{DA0780E3-E6DB-4376-9E39-522BB2590CE7}"/>
    <dgm:cxn modelId="{800A9C62-9B33-4460-BBED-8BFBA1338AC7}" type="presOf" srcId="{3C565B7A-4CF1-475A-ACCB-2CD6E281388A}" destId="{7DE2A276-CDB3-4306-82C6-119C65E177A8}" srcOrd="0" destOrd="0" presId="urn:microsoft.com/office/officeart/2018/2/layout/IconVerticalSolidList"/>
    <dgm:cxn modelId="{6779A3B3-48E0-4196-B2B1-B27C68E2D630}" type="presOf" srcId="{A29887AB-EE2A-41F1-B1CE-7B50FE542D0F}" destId="{5CFF2CC6-F5B8-4D00-9608-9E67FDCE8E93}" srcOrd="0" destOrd="0" presId="urn:microsoft.com/office/officeart/2018/2/layout/IconVerticalSolidList"/>
    <dgm:cxn modelId="{6EEDFDBE-15B3-4781-8038-24C8C75A5A9F}" type="presOf" srcId="{2FB673CD-E402-44F7-BAF0-DBE031BC75A8}" destId="{B3AD3231-AA85-42B9-9501-4169A5218F84}" srcOrd="0" destOrd="0" presId="urn:microsoft.com/office/officeart/2018/2/layout/IconVerticalSolidList"/>
    <dgm:cxn modelId="{572E12CA-8CCA-4E13-8779-86F4488875DD}" srcId="{2FB673CD-E402-44F7-BAF0-DBE031BC75A8}" destId="{01E5ABBE-0A90-472E-997D-AD759D385E1E}" srcOrd="1" destOrd="0" parTransId="{174F1431-81E6-45C0-8644-FA445517A531}" sibTransId="{F0901F99-B239-47BF-A8D0-67B75E872249}"/>
    <dgm:cxn modelId="{845351CE-A4B4-4E2D-90C0-FD40C76CEF07}" type="presOf" srcId="{01E5ABBE-0A90-472E-997D-AD759D385E1E}" destId="{7758C2B7-8C78-45F6-907D-D8FB902719E9}" srcOrd="0" destOrd="0" presId="urn:microsoft.com/office/officeart/2018/2/layout/IconVerticalSolidList"/>
    <dgm:cxn modelId="{1F44DA4F-1AB3-4D37-9E75-A3EC18723026}" type="presParOf" srcId="{B3AD3231-AA85-42B9-9501-4169A5218F84}" destId="{C18E3456-2360-4AA6-A73B-E3C997E8813C}" srcOrd="0" destOrd="0" presId="urn:microsoft.com/office/officeart/2018/2/layout/IconVerticalSolidList"/>
    <dgm:cxn modelId="{946BA468-D4B8-4767-AACB-46C3685F06C6}" type="presParOf" srcId="{C18E3456-2360-4AA6-A73B-E3C997E8813C}" destId="{C171BAF9-9762-494A-A985-E8E515167877}" srcOrd="0" destOrd="0" presId="urn:microsoft.com/office/officeart/2018/2/layout/IconVerticalSolidList"/>
    <dgm:cxn modelId="{244C691D-02EE-43C8-A311-7281E1CC45CE}" type="presParOf" srcId="{C18E3456-2360-4AA6-A73B-E3C997E8813C}" destId="{66385506-8E3F-4A5A-982D-3F57D5DCE61F}" srcOrd="1" destOrd="0" presId="urn:microsoft.com/office/officeart/2018/2/layout/IconVerticalSolidList"/>
    <dgm:cxn modelId="{2AF29D65-D17F-417F-AC19-97928CE3F9D4}" type="presParOf" srcId="{C18E3456-2360-4AA6-A73B-E3C997E8813C}" destId="{AFFD36A4-8B03-4173-8D8B-68308006D88A}" srcOrd="2" destOrd="0" presId="urn:microsoft.com/office/officeart/2018/2/layout/IconVerticalSolidList"/>
    <dgm:cxn modelId="{06963BBE-ECF1-45B4-B8EC-29B35AECF81B}" type="presParOf" srcId="{C18E3456-2360-4AA6-A73B-E3C997E8813C}" destId="{7DE2A276-CDB3-4306-82C6-119C65E177A8}" srcOrd="3" destOrd="0" presId="urn:microsoft.com/office/officeart/2018/2/layout/IconVerticalSolidList"/>
    <dgm:cxn modelId="{BE0EFDD2-379B-4AFE-93C5-CD0AF35911ED}" type="presParOf" srcId="{B3AD3231-AA85-42B9-9501-4169A5218F84}" destId="{E380AB5D-538C-4AC9-BDBD-D91003C14A51}" srcOrd="1" destOrd="0" presId="urn:microsoft.com/office/officeart/2018/2/layout/IconVerticalSolidList"/>
    <dgm:cxn modelId="{45FB5DD5-B862-4906-8A5D-102DA07A5702}" type="presParOf" srcId="{B3AD3231-AA85-42B9-9501-4169A5218F84}" destId="{CCF07EA9-7495-429E-8016-9935D548588C}" srcOrd="2" destOrd="0" presId="urn:microsoft.com/office/officeart/2018/2/layout/IconVerticalSolidList"/>
    <dgm:cxn modelId="{02669E2E-22E7-457C-9431-DCE0427D54E1}" type="presParOf" srcId="{CCF07EA9-7495-429E-8016-9935D548588C}" destId="{DB99ACD9-2C2B-4975-A6BB-67A93AA5BFC0}" srcOrd="0" destOrd="0" presId="urn:microsoft.com/office/officeart/2018/2/layout/IconVerticalSolidList"/>
    <dgm:cxn modelId="{9482B85E-34B1-4072-A83A-02EB11D14568}" type="presParOf" srcId="{CCF07EA9-7495-429E-8016-9935D548588C}" destId="{87585908-E1E7-4E86-B744-3DF91559CD8F}" srcOrd="1" destOrd="0" presId="urn:microsoft.com/office/officeart/2018/2/layout/IconVerticalSolidList"/>
    <dgm:cxn modelId="{0FEFC476-8060-4367-8072-FECF81387DF9}" type="presParOf" srcId="{CCF07EA9-7495-429E-8016-9935D548588C}" destId="{78A12B69-A5B5-443D-9410-1C252D83561F}" srcOrd="2" destOrd="0" presId="urn:microsoft.com/office/officeart/2018/2/layout/IconVerticalSolidList"/>
    <dgm:cxn modelId="{D7D96DB6-6349-4759-B592-0FE75B9863BC}" type="presParOf" srcId="{CCF07EA9-7495-429E-8016-9935D548588C}" destId="{7758C2B7-8C78-45F6-907D-D8FB902719E9}" srcOrd="3" destOrd="0" presId="urn:microsoft.com/office/officeart/2018/2/layout/IconVerticalSolidList"/>
    <dgm:cxn modelId="{DEBB8D7C-EA95-4100-914F-C0009C795C26}" type="presParOf" srcId="{B3AD3231-AA85-42B9-9501-4169A5218F84}" destId="{FB1F4CAA-92B3-4195-8C60-47144ADBA227}" srcOrd="3" destOrd="0" presId="urn:microsoft.com/office/officeart/2018/2/layout/IconVerticalSolidList"/>
    <dgm:cxn modelId="{F1F0B723-F58F-498D-9B58-998A28713CF6}" type="presParOf" srcId="{B3AD3231-AA85-42B9-9501-4169A5218F84}" destId="{C5460028-AB2B-4664-A9EE-4911510778B0}" srcOrd="4" destOrd="0" presId="urn:microsoft.com/office/officeart/2018/2/layout/IconVerticalSolidList"/>
    <dgm:cxn modelId="{A0BBB289-CE99-487D-B575-B49874EBD2AA}" type="presParOf" srcId="{C5460028-AB2B-4664-A9EE-4911510778B0}" destId="{930E2B51-E82B-4F47-AD00-06EEAC6068D5}" srcOrd="0" destOrd="0" presId="urn:microsoft.com/office/officeart/2018/2/layout/IconVerticalSolidList"/>
    <dgm:cxn modelId="{E97A92AB-265B-45CB-AF5F-FC00E6E80FB2}" type="presParOf" srcId="{C5460028-AB2B-4664-A9EE-4911510778B0}" destId="{E244269E-FB0D-4F0A-99DD-820A5C607E09}" srcOrd="1" destOrd="0" presId="urn:microsoft.com/office/officeart/2018/2/layout/IconVerticalSolidList"/>
    <dgm:cxn modelId="{0E35FB2B-00D0-4864-AF89-C60495080FF1}" type="presParOf" srcId="{C5460028-AB2B-4664-A9EE-4911510778B0}" destId="{C9B9B66E-2B8B-48DF-AA9A-450DCD0B7BCD}" srcOrd="2" destOrd="0" presId="urn:microsoft.com/office/officeart/2018/2/layout/IconVerticalSolidList"/>
    <dgm:cxn modelId="{B3957360-C016-4513-A645-13D4ACDAF1E2}" type="presParOf" srcId="{C5460028-AB2B-4664-A9EE-4911510778B0}" destId="{5CFF2CC6-F5B8-4D00-9608-9E67FDCE8E93}"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4AF2E0-09D7-304F-B758-C33E6B62639A}">
      <dsp:nvSpPr>
        <dsp:cNvPr id="0" name=""/>
        <dsp:cNvSpPr/>
      </dsp:nvSpPr>
      <dsp:spPr>
        <a:xfrm>
          <a:off x="0" y="2700"/>
          <a:ext cx="6291714" cy="0"/>
        </a:xfrm>
        <a:prstGeom prst="line">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F8482C-1C64-D745-A582-0884FDC191A4}">
      <dsp:nvSpPr>
        <dsp:cNvPr id="0" name=""/>
        <dsp:cNvSpPr/>
      </dsp:nvSpPr>
      <dsp:spPr>
        <a:xfrm>
          <a:off x="0" y="2700"/>
          <a:ext cx="6291714" cy="1841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dirty="0"/>
            <a:t>What should they have done before the leak?</a:t>
          </a:r>
        </a:p>
      </dsp:txBody>
      <dsp:txXfrm>
        <a:off x="0" y="2700"/>
        <a:ext cx="6291714" cy="1841777"/>
      </dsp:txXfrm>
    </dsp:sp>
    <dsp:sp modelId="{3779E380-41E2-6B4F-BA14-74C11535EE9F}">
      <dsp:nvSpPr>
        <dsp:cNvPr id="0" name=""/>
        <dsp:cNvSpPr/>
      </dsp:nvSpPr>
      <dsp:spPr>
        <a:xfrm>
          <a:off x="0" y="1844478"/>
          <a:ext cx="6291714" cy="0"/>
        </a:xfrm>
        <a:prstGeom prst="line">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90589B-997C-EF4F-A2A3-5C1A05DDC6BA}">
      <dsp:nvSpPr>
        <dsp:cNvPr id="0" name=""/>
        <dsp:cNvSpPr/>
      </dsp:nvSpPr>
      <dsp:spPr>
        <a:xfrm>
          <a:off x="0" y="1844478"/>
          <a:ext cx="6291714" cy="1841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a:t>How would they know their data was leaked?</a:t>
          </a:r>
        </a:p>
      </dsp:txBody>
      <dsp:txXfrm>
        <a:off x="0" y="1844478"/>
        <a:ext cx="6291714" cy="1841777"/>
      </dsp:txXfrm>
    </dsp:sp>
    <dsp:sp modelId="{394B4E51-77D6-664B-9D4D-3F33C9D53548}">
      <dsp:nvSpPr>
        <dsp:cNvPr id="0" name=""/>
        <dsp:cNvSpPr/>
      </dsp:nvSpPr>
      <dsp:spPr>
        <a:xfrm>
          <a:off x="0" y="3686256"/>
          <a:ext cx="6291714" cy="0"/>
        </a:xfrm>
        <a:prstGeom prst="line">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17216D-E7B2-E245-B6FB-F63D6AE515FB}">
      <dsp:nvSpPr>
        <dsp:cNvPr id="0" name=""/>
        <dsp:cNvSpPr/>
      </dsp:nvSpPr>
      <dsp:spPr>
        <a:xfrm>
          <a:off x="0" y="3686256"/>
          <a:ext cx="6291714" cy="1841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a:t>What should they do after they find out about the leak?</a:t>
          </a:r>
        </a:p>
      </dsp:txBody>
      <dsp:txXfrm>
        <a:off x="0" y="3686256"/>
        <a:ext cx="6291714" cy="18417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D99954-3685-CD4D-A870-EBF910437084}">
      <dsp:nvSpPr>
        <dsp:cNvPr id="0" name=""/>
        <dsp:cNvSpPr/>
      </dsp:nvSpPr>
      <dsp:spPr>
        <a:xfrm>
          <a:off x="0" y="503147"/>
          <a:ext cx="5086019" cy="529200"/>
        </a:xfrm>
        <a:prstGeom prst="rect">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638C554-CD52-B240-B144-2B7CD3E68675}">
      <dsp:nvSpPr>
        <dsp:cNvPr id="0" name=""/>
        <dsp:cNvSpPr/>
      </dsp:nvSpPr>
      <dsp:spPr>
        <a:xfrm>
          <a:off x="254300" y="193187"/>
          <a:ext cx="3560213" cy="61992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4568" tIns="0" rIns="134568" bIns="0" numCol="1" spcCol="1270" anchor="ctr" anchorCtr="0">
          <a:noAutofit/>
        </a:bodyPr>
        <a:lstStyle/>
        <a:p>
          <a:pPr marL="0" lvl="0" indent="0" algn="l" defTabSz="933450">
            <a:lnSpc>
              <a:spcPct val="90000"/>
            </a:lnSpc>
            <a:spcBef>
              <a:spcPct val="0"/>
            </a:spcBef>
            <a:spcAft>
              <a:spcPct val="35000"/>
            </a:spcAft>
            <a:buNone/>
          </a:pPr>
          <a:r>
            <a:rPr lang="en-US" sz="2100" kern="1200" dirty="0"/>
            <a:t>Keeping information private</a:t>
          </a:r>
        </a:p>
      </dsp:txBody>
      <dsp:txXfrm>
        <a:off x="284562" y="223449"/>
        <a:ext cx="3499689" cy="559396"/>
      </dsp:txXfrm>
    </dsp:sp>
    <dsp:sp modelId="{331D2CDB-ED47-4245-9380-EE266200D64F}">
      <dsp:nvSpPr>
        <dsp:cNvPr id="0" name=""/>
        <dsp:cNvSpPr/>
      </dsp:nvSpPr>
      <dsp:spPr>
        <a:xfrm>
          <a:off x="0" y="1455707"/>
          <a:ext cx="5086019" cy="1587600"/>
        </a:xfrm>
        <a:prstGeom prst="rect">
          <a:avLst/>
        </a:prstGeom>
        <a:solidFill>
          <a:schemeClr val="lt1">
            <a:alpha val="90000"/>
            <a:hueOff val="0"/>
            <a:satOff val="0"/>
            <a:lumOff val="0"/>
            <a:alphaOff val="0"/>
          </a:schemeClr>
        </a:solidFill>
        <a:ln w="19050" cap="flat" cmpd="sng" algn="ctr">
          <a:solidFill>
            <a:schemeClr val="accent5">
              <a:hueOff val="-12152150"/>
              <a:satOff val="-826"/>
              <a:lumOff val="196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4732" tIns="437388" rIns="394732" bIns="149352" numCol="1" spcCol="1270" anchor="t" anchorCtr="0">
          <a:noAutofit/>
        </a:bodyPr>
        <a:lstStyle/>
        <a:p>
          <a:pPr marL="228600" lvl="1" indent="-228600" algn="l" defTabSz="933450">
            <a:lnSpc>
              <a:spcPct val="90000"/>
            </a:lnSpc>
            <a:spcBef>
              <a:spcPct val="0"/>
            </a:spcBef>
            <a:spcAft>
              <a:spcPct val="15000"/>
            </a:spcAft>
            <a:buChar char="•"/>
          </a:pPr>
          <a:r>
            <a:rPr lang="en-US" sz="2100" kern="1200" dirty="0"/>
            <a:t>Passwords</a:t>
          </a:r>
        </a:p>
        <a:p>
          <a:pPr marL="228600" lvl="1" indent="-228600" algn="l" defTabSz="933450">
            <a:lnSpc>
              <a:spcPct val="90000"/>
            </a:lnSpc>
            <a:spcBef>
              <a:spcPct val="0"/>
            </a:spcBef>
            <a:spcAft>
              <a:spcPct val="15000"/>
            </a:spcAft>
            <a:buChar char="•"/>
          </a:pPr>
          <a:r>
            <a:rPr lang="en-US" sz="2100" kern="1200" dirty="0"/>
            <a:t>Messages</a:t>
          </a:r>
        </a:p>
        <a:p>
          <a:pPr marL="228600" lvl="1" indent="-228600" algn="l" defTabSz="933450">
            <a:lnSpc>
              <a:spcPct val="90000"/>
            </a:lnSpc>
            <a:spcBef>
              <a:spcPct val="0"/>
            </a:spcBef>
            <a:spcAft>
              <a:spcPct val="15000"/>
            </a:spcAft>
            <a:buChar char="•"/>
          </a:pPr>
          <a:r>
            <a:rPr lang="en-US" sz="2100" kern="1200"/>
            <a:t>Personal data</a:t>
          </a:r>
        </a:p>
      </dsp:txBody>
      <dsp:txXfrm>
        <a:off x="0" y="1455707"/>
        <a:ext cx="5086019" cy="1587600"/>
      </dsp:txXfrm>
    </dsp:sp>
    <dsp:sp modelId="{3DFF3FFD-D44A-B44B-B06B-2F3FEA73D440}">
      <dsp:nvSpPr>
        <dsp:cNvPr id="0" name=""/>
        <dsp:cNvSpPr/>
      </dsp:nvSpPr>
      <dsp:spPr>
        <a:xfrm>
          <a:off x="254300" y="1145747"/>
          <a:ext cx="3560213" cy="619920"/>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4568" tIns="0" rIns="134568" bIns="0" numCol="1" spcCol="1270" anchor="ctr" anchorCtr="0">
          <a:noAutofit/>
        </a:bodyPr>
        <a:lstStyle/>
        <a:p>
          <a:pPr marL="0" lvl="0" indent="0" algn="l" defTabSz="933450">
            <a:lnSpc>
              <a:spcPct val="90000"/>
            </a:lnSpc>
            <a:spcBef>
              <a:spcPct val="0"/>
            </a:spcBef>
            <a:spcAft>
              <a:spcPct val="35000"/>
            </a:spcAft>
            <a:buNone/>
          </a:pPr>
          <a:r>
            <a:rPr lang="en-US" sz="2100" kern="1200" dirty="0"/>
            <a:t>Examples:</a:t>
          </a:r>
        </a:p>
      </dsp:txBody>
      <dsp:txXfrm>
        <a:off x="284562" y="1176009"/>
        <a:ext cx="3499689" cy="5593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9072F2-AA20-A243-B0D3-49963B786C06}">
      <dsp:nvSpPr>
        <dsp:cNvPr id="0" name=""/>
        <dsp:cNvSpPr/>
      </dsp:nvSpPr>
      <dsp:spPr>
        <a:xfrm>
          <a:off x="0" y="401447"/>
          <a:ext cx="5379322" cy="655200"/>
        </a:xfrm>
        <a:prstGeom prst="rect">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7F3E18-23FD-1B4D-AB37-F1B42E1A3B90}">
      <dsp:nvSpPr>
        <dsp:cNvPr id="0" name=""/>
        <dsp:cNvSpPr/>
      </dsp:nvSpPr>
      <dsp:spPr>
        <a:xfrm>
          <a:off x="268966" y="17687"/>
          <a:ext cx="3765525" cy="76752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328" tIns="0" rIns="142328" bIns="0" numCol="1" spcCol="1270" anchor="ctr" anchorCtr="0">
          <a:noAutofit/>
        </a:bodyPr>
        <a:lstStyle/>
        <a:p>
          <a:pPr marL="0" lvl="0" indent="0" algn="l" defTabSz="889000">
            <a:lnSpc>
              <a:spcPct val="90000"/>
            </a:lnSpc>
            <a:spcBef>
              <a:spcPct val="0"/>
            </a:spcBef>
            <a:spcAft>
              <a:spcPct val="35000"/>
            </a:spcAft>
            <a:buNone/>
          </a:pPr>
          <a:r>
            <a:rPr lang="en-US" sz="2000" kern="1200" dirty="0"/>
            <a:t>Keeping information accurate and unchanged</a:t>
          </a:r>
        </a:p>
      </dsp:txBody>
      <dsp:txXfrm>
        <a:off x="306433" y="55154"/>
        <a:ext cx="3690591" cy="692586"/>
      </dsp:txXfrm>
    </dsp:sp>
    <dsp:sp modelId="{CD34140C-AD0D-FC49-A52B-B06442B4DF45}">
      <dsp:nvSpPr>
        <dsp:cNvPr id="0" name=""/>
        <dsp:cNvSpPr/>
      </dsp:nvSpPr>
      <dsp:spPr>
        <a:xfrm>
          <a:off x="0" y="1598494"/>
          <a:ext cx="5379322" cy="1638000"/>
        </a:xfrm>
        <a:prstGeom prst="rect">
          <a:avLst/>
        </a:prstGeom>
        <a:solidFill>
          <a:schemeClr val="lt1">
            <a:alpha val="90000"/>
            <a:hueOff val="0"/>
            <a:satOff val="0"/>
            <a:lumOff val="0"/>
            <a:alphaOff val="0"/>
          </a:schemeClr>
        </a:solidFill>
        <a:ln w="19050" cap="flat" cmpd="sng" algn="ctr">
          <a:solidFill>
            <a:schemeClr val="accent5">
              <a:hueOff val="-12152150"/>
              <a:satOff val="-826"/>
              <a:lumOff val="196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7495" tIns="541528" rIns="417495"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Grades</a:t>
          </a:r>
        </a:p>
        <a:p>
          <a:pPr marL="228600" lvl="1" indent="-228600" algn="l" defTabSz="889000">
            <a:lnSpc>
              <a:spcPct val="90000"/>
            </a:lnSpc>
            <a:spcBef>
              <a:spcPct val="0"/>
            </a:spcBef>
            <a:spcAft>
              <a:spcPct val="15000"/>
            </a:spcAft>
            <a:buChar char="•"/>
          </a:pPr>
          <a:r>
            <a:rPr lang="en-US" sz="2000" kern="1200" dirty="0"/>
            <a:t>Bank accounts</a:t>
          </a:r>
        </a:p>
        <a:p>
          <a:pPr marL="228600" lvl="1" indent="-228600" algn="l" defTabSz="889000">
            <a:lnSpc>
              <a:spcPct val="90000"/>
            </a:lnSpc>
            <a:spcBef>
              <a:spcPct val="0"/>
            </a:spcBef>
            <a:spcAft>
              <a:spcPct val="15000"/>
            </a:spcAft>
            <a:buChar char="•"/>
          </a:pPr>
          <a:r>
            <a:rPr lang="en-US" sz="2000" kern="1200" dirty="0"/>
            <a:t>News articles</a:t>
          </a:r>
        </a:p>
      </dsp:txBody>
      <dsp:txXfrm>
        <a:off x="0" y="1598494"/>
        <a:ext cx="5379322" cy="1638000"/>
      </dsp:txXfrm>
    </dsp:sp>
    <dsp:sp modelId="{7D0BA1BD-AE55-D945-887D-6916258403B2}">
      <dsp:nvSpPr>
        <dsp:cNvPr id="0" name=""/>
        <dsp:cNvSpPr/>
      </dsp:nvSpPr>
      <dsp:spPr>
        <a:xfrm>
          <a:off x="268966" y="1197047"/>
          <a:ext cx="3765525" cy="767520"/>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328" tIns="0" rIns="142328" bIns="0" numCol="1" spcCol="1270" anchor="ctr" anchorCtr="0">
          <a:noAutofit/>
        </a:bodyPr>
        <a:lstStyle/>
        <a:p>
          <a:pPr marL="0" lvl="0" indent="0" algn="l" defTabSz="1066800">
            <a:lnSpc>
              <a:spcPct val="90000"/>
            </a:lnSpc>
            <a:spcBef>
              <a:spcPct val="0"/>
            </a:spcBef>
            <a:spcAft>
              <a:spcPct val="35000"/>
            </a:spcAft>
            <a:buNone/>
          </a:pPr>
          <a:r>
            <a:rPr lang="en-US" sz="2400" kern="1200" dirty="0"/>
            <a:t>Examples:</a:t>
          </a:r>
        </a:p>
      </dsp:txBody>
      <dsp:txXfrm>
        <a:off x="306433" y="1234514"/>
        <a:ext cx="3690591" cy="69258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0BBFCC-7C44-A040-9A36-57E3DE5B714B}">
      <dsp:nvSpPr>
        <dsp:cNvPr id="0" name=""/>
        <dsp:cNvSpPr/>
      </dsp:nvSpPr>
      <dsp:spPr>
        <a:xfrm>
          <a:off x="0" y="401447"/>
          <a:ext cx="5767507" cy="655200"/>
        </a:xfrm>
        <a:prstGeom prst="rect">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9F81AB1-BC0B-B24E-8883-2DAD392B3800}">
      <dsp:nvSpPr>
        <dsp:cNvPr id="0" name=""/>
        <dsp:cNvSpPr/>
      </dsp:nvSpPr>
      <dsp:spPr>
        <a:xfrm>
          <a:off x="288375" y="17687"/>
          <a:ext cx="4037254" cy="76752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599" tIns="0" rIns="152599" bIns="0" numCol="1" spcCol="1270" anchor="ctr" anchorCtr="0">
          <a:noAutofit/>
        </a:bodyPr>
        <a:lstStyle/>
        <a:p>
          <a:pPr marL="0" lvl="0" indent="0" algn="l" defTabSz="889000">
            <a:lnSpc>
              <a:spcPct val="90000"/>
            </a:lnSpc>
            <a:spcBef>
              <a:spcPct val="0"/>
            </a:spcBef>
            <a:spcAft>
              <a:spcPct val="35000"/>
            </a:spcAft>
            <a:buNone/>
          </a:pPr>
          <a:r>
            <a:rPr lang="en-US" sz="2000" kern="1200" dirty="0"/>
            <a:t>Being able to access information when you need it. </a:t>
          </a:r>
        </a:p>
      </dsp:txBody>
      <dsp:txXfrm>
        <a:off x="325842" y="55154"/>
        <a:ext cx="3962320" cy="692586"/>
      </dsp:txXfrm>
    </dsp:sp>
    <dsp:sp modelId="{43389ED3-B979-A847-B1B5-72903505E112}">
      <dsp:nvSpPr>
        <dsp:cNvPr id="0" name=""/>
        <dsp:cNvSpPr/>
      </dsp:nvSpPr>
      <dsp:spPr>
        <a:xfrm>
          <a:off x="0" y="1580807"/>
          <a:ext cx="5767507" cy="1638000"/>
        </a:xfrm>
        <a:prstGeom prst="rect">
          <a:avLst/>
        </a:prstGeom>
        <a:solidFill>
          <a:schemeClr val="lt1">
            <a:alpha val="90000"/>
            <a:hueOff val="0"/>
            <a:satOff val="0"/>
            <a:lumOff val="0"/>
            <a:alphaOff val="0"/>
          </a:schemeClr>
        </a:solidFill>
        <a:ln w="19050" cap="flat" cmpd="sng" algn="ctr">
          <a:solidFill>
            <a:schemeClr val="accent5">
              <a:hueOff val="-12152150"/>
              <a:satOff val="-826"/>
              <a:lumOff val="196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7623" tIns="541528" rIns="447623"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Websites</a:t>
          </a:r>
        </a:p>
        <a:p>
          <a:pPr marL="228600" lvl="1" indent="-228600" algn="l" defTabSz="889000">
            <a:lnSpc>
              <a:spcPct val="90000"/>
            </a:lnSpc>
            <a:spcBef>
              <a:spcPct val="0"/>
            </a:spcBef>
            <a:spcAft>
              <a:spcPct val="15000"/>
            </a:spcAft>
            <a:buChar char="•"/>
          </a:pPr>
          <a:r>
            <a:rPr lang="en-US" sz="2000" kern="1200" dirty="0"/>
            <a:t>Gradebook</a:t>
          </a:r>
        </a:p>
        <a:p>
          <a:pPr marL="228600" lvl="1" indent="-228600" algn="l" defTabSz="889000">
            <a:lnSpc>
              <a:spcPct val="90000"/>
            </a:lnSpc>
            <a:spcBef>
              <a:spcPct val="0"/>
            </a:spcBef>
            <a:spcAft>
              <a:spcPct val="15000"/>
            </a:spcAft>
            <a:buChar char="•"/>
          </a:pPr>
          <a:r>
            <a:rPr lang="en-US" sz="2000" kern="1200" dirty="0" err="1"/>
            <a:t>Wi-FI</a:t>
          </a:r>
          <a:endParaRPr lang="en-US" sz="2000" kern="1200" dirty="0"/>
        </a:p>
      </dsp:txBody>
      <dsp:txXfrm>
        <a:off x="0" y="1580807"/>
        <a:ext cx="5767507" cy="1638000"/>
      </dsp:txXfrm>
    </dsp:sp>
    <dsp:sp modelId="{43D9829C-CE05-704D-B415-B0B243037D05}">
      <dsp:nvSpPr>
        <dsp:cNvPr id="0" name=""/>
        <dsp:cNvSpPr/>
      </dsp:nvSpPr>
      <dsp:spPr>
        <a:xfrm>
          <a:off x="288375" y="1197047"/>
          <a:ext cx="4037254" cy="767520"/>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599" tIns="0" rIns="152599" bIns="0" numCol="1" spcCol="1270" anchor="ctr" anchorCtr="0">
          <a:noAutofit/>
        </a:bodyPr>
        <a:lstStyle/>
        <a:p>
          <a:pPr marL="0" lvl="0" indent="0" algn="l" defTabSz="889000">
            <a:lnSpc>
              <a:spcPct val="90000"/>
            </a:lnSpc>
            <a:spcBef>
              <a:spcPct val="0"/>
            </a:spcBef>
            <a:spcAft>
              <a:spcPct val="35000"/>
            </a:spcAft>
            <a:buNone/>
          </a:pPr>
          <a:r>
            <a:rPr lang="en-US" sz="2000" kern="1200" dirty="0"/>
            <a:t>Examples:</a:t>
          </a:r>
        </a:p>
      </dsp:txBody>
      <dsp:txXfrm>
        <a:off x="325842" y="1234514"/>
        <a:ext cx="3962320" cy="69258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71BAF9-9762-494A-A985-E8E515167877}">
      <dsp:nvSpPr>
        <dsp:cNvPr id="0" name=""/>
        <dsp:cNvSpPr/>
      </dsp:nvSpPr>
      <dsp:spPr>
        <a:xfrm>
          <a:off x="0" y="531"/>
          <a:ext cx="105156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385506-8E3F-4A5A-982D-3F57D5DCE61F}">
      <dsp:nvSpPr>
        <dsp:cNvPr id="0" name=""/>
        <dsp:cNvSpPr/>
      </dsp:nvSpPr>
      <dsp:spPr>
        <a:xfrm>
          <a:off x="375988" y="28019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DE2A276-CDB3-4306-82C6-119C65E177A8}">
      <dsp:nvSpPr>
        <dsp:cNvPr id="0" name=""/>
        <dsp:cNvSpPr/>
      </dsp:nvSpPr>
      <dsp:spPr>
        <a:xfrm>
          <a:off x="1435590" y="53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en-US" sz="2500" kern="1200" dirty="0"/>
            <a:t>At rest </a:t>
          </a:r>
          <a:r>
            <a:rPr lang="en-US" sz="2500" kern="1200" dirty="0">
              <a:sym typeface="Wingdings" panose="05000000000000000000" pitchFamily="2" charset="2"/>
            </a:rPr>
            <a:t></a:t>
          </a:r>
          <a:r>
            <a:rPr lang="en-US" sz="2500" kern="1200" dirty="0"/>
            <a:t> data is stored (e.g., saved word file in a folder)</a:t>
          </a:r>
        </a:p>
      </dsp:txBody>
      <dsp:txXfrm>
        <a:off x="1435590" y="531"/>
        <a:ext cx="9080009" cy="1242935"/>
      </dsp:txXfrm>
    </dsp:sp>
    <dsp:sp modelId="{DB99ACD9-2C2B-4975-A6BB-67A93AA5BFC0}">
      <dsp:nvSpPr>
        <dsp:cNvPr id="0" name=""/>
        <dsp:cNvSpPr/>
      </dsp:nvSpPr>
      <dsp:spPr>
        <a:xfrm>
          <a:off x="0" y="1554201"/>
          <a:ext cx="105156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7585908-E1E7-4E86-B744-3DF91559CD8F}">
      <dsp:nvSpPr>
        <dsp:cNvPr id="0" name=""/>
        <dsp:cNvSpPr/>
      </dsp:nvSpPr>
      <dsp:spPr>
        <a:xfrm>
          <a:off x="375988" y="183386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758C2B7-8C78-45F6-907D-D8FB902719E9}">
      <dsp:nvSpPr>
        <dsp:cNvPr id="0" name=""/>
        <dsp:cNvSpPr/>
      </dsp:nvSpPr>
      <dsp:spPr>
        <a:xfrm>
          <a:off x="1435590" y="155420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en-US" sz="2500" kern="1200" dirty="0"/>
            <a:t>In transit </a:t>
          </a:r>
          <a:r>
            <a:rPr lang="en-US" sz="2500" kern="1200" dirty="0">
              <a:sym typeface="Wingdings" panose="05000000000000000000" pitchFamily="2" charset="2"/>
            </a:rPr>
            <a:t></a:t>
          </a:r>
          <a:r>
            <a:rPr lang="en-US" sz="2500" kern="1200" dirty="0"/>
            <a:t> moving from one place to another (e.g., sending a text message)</a:t>
          </a:r>
        </a:p>
      </dsp:txBody>
      <dsp:txXfrm>
        <a:off x="1435590" y="1554201"/>
        <a:ext cx="9080009" cy="1242935"/>
      </dsp:txXfrm>
    </dsp:sp>
    <dsp:sp modelId="{930E2B51-E82B-4F47-AD00-06EEAC6068D5}">
      <dsp:nvSpPr>
        <dsp:cNvPr id="0" name=""/>
        <dsp:cNvSpPr/>
      </dsp:nvSpPr>
      <dsp:spPr>
        <a:xfrm>
          <a:off x="0" y="3107870"/>
          <a:ext cx="105156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44269E-FB0D-4F0A-99DD-820A5C607E09}">
      <dsp:nvSpPr>
        <dsp:cNvPr id="0" name=""/>
        <dsp:cNvSpPr/>
      </dsp:nvSpPr>
      <dsp:spPr>
        <a:xfrm>
          <a:off x="375988" y="338753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FF2CC6-F5B8-4D00-9608-9E67FDCE8E93}">
      <dsp:nvSpPr>
        <dsp:cNvPr id="0" name=""/>
        <dsp:cNvSpPr/>
      </dsp:nvSpPr>
      <dsp:spPr>
        <a:xfrm>
          <a:off x="1435590" y="3107870"/>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en-US" sz="2500" kern="1200" dirty="0"/>
            <a:t>In use </a:t>
          </a:r>
          <a:r>
            <a:rPr lang="en-US" sz="2500" kern="1200" dirty="0">
              <a:sym typeface="Wingdings" panose="05000000000000000000" pitchFamily="2" charset="2"/>
            </a:rPr>
            <a:t></a:t>
          </a:r>
          <a:r>
            <a:rPr lang="en-US" sz="2500" kern="1200" dirty="0"/>
            <a:t> being used/accessed (e.g., editing a google document)</a:t>
          </a:r>
        </a:p>
      </dsp:txBody>
      <dsp:txXfrm>
        <a:off x="1435590" y="3107870"/>
        <a:ext cx="9080009" cy="1242935"/>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070FD7-4EA2-AC48-91D9-6B6729F09895}" type="datetimeFigureOut">
              <a:rPr lang="en-US" smtClean="0"/>
              <a:t>5/28/26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6AF2F2-4D03-5D44-B192-E2A2F8ED6508}" type="slidenum">
              <a:rPr lang="en-US" smtClean="0"/>
              <a:t>‹#›</a:t>
            </a:fld>
            <a:endParaRPr lang="en-US"/>
          </a:p>
        </p:txBody>
      </p:sp>
    </p:spTree>
    <p:extLst>
      <p:ext uri="{BB962C8B-B14F-4D97-AF65-F5344CB8AC3E}">
        <p14:creationId xmlns:p14="http://schemas.microsoft.com/office/powerpoint/2010/main" val="3846022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Prevention → stop attacks</a:t>
            </a:r>
          </a:p>
          <a:p>
            <a:r>
              <a:rPr lang="en-US" dirty="0"/>
              <a:t>Detection → notice attacks</a:t>
            </a:r>
          </a:p>
          <a:p>
            <a:r>
              <a:rPr lang="en-US" dirty="0"/>
              <a:t>Response → fix damage</a:t>
            </a:r>
          </a:p>
          <a:p>
            <a:endParaRPr lang="en-US" dirty="0"/>
          </a:p>
        </p:txBody>
      </p:sp>
      <p:sp>
        <p:nvSpPr>
          <p:cNvPr id="4" name="Slide Number Placeholder 3"/>
          <p:cNvSpPr>
            <a:spLocks noGrp="1"/>
          </p:cNvSpPr>
          <p:nvPr>
            <p:ph type="sldNum" sz="quarter" idx="5"/>
          </p:nvPr>
        </p:nvSpPr>
        <p:spPr/>
        <p:txBody>
          <a:bodyPr/>
          <a:lstStyle/>
          <a:p>
            <a:fld id="{616AF2F2-4D03-5D44-B192-E2A2F8ED6508}" type="slidenum">
              <a:rPr lang="en-US" smtClean="0"/>
              <a:t>3</a:t>
            </a:fld>
            <a:endParaRPr lang="en-US"/>
          </a:p>
        </p:txBody>
      </p:sp>
    </p:spTree>
    <p:extLst>
      <p:ext uri="{BB962C8B-B14F-4D97-AF65-F5344CB8AC3E}">
        <p14:creationId xmlns:p14="http://schemas.microsoft.com/office/powerpoint/2010/main" val="39002372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Ask the class: “What do you think each of these means?”</a:t>
            </a:r>
          </a:p>
          <a:p>
            <a:endParaRPr lang="en-US" dirty="0"/>
          </a:p>
        </p:txBody>
      </p:sp>
      <p:sp>
        <p:nvSpPr>
          <p:cNvPr id="4" name="Slide Number Placeholder 3"/>
          <p:cNvSpPr>
            <a:spLocks noGrp="1"/>
          </p:cNvSpPr>
          <p:nvPr>
            <p:ph type="sldNum" sz="quarter" idx="5"/>
          </p:nvPr>
        </p:nvSpPr>
        <p:spPr/>
        <p:txBody>
          <a:bodyPr/>
          <a:lstStyle/>
          <a:p>
            <a:fld id="{616AF2F2-4D03-5D44-B192-E2A2F8ED6508}" type="slidenum">
              <a:rPr lang="en-US" smtClean="0"/>
              <a:t>5</a:t>
            </a:fld>
            <a:endParaRPr lang="en-US"/>
          </a:p>
        </p:txBody>
      </p:sp>
    </p:spTree>
    <p:extLst>
      <p:ext uri="{BB962C8B-B14F-4D97-AF65-F5344CB8AC3E}">
        <p14:creationId xmlns:p14="http://schemas.microsoft.com/office/powerpoint/2010/main" val="3303535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“When hackers steal passwords or personal data, confidentiality has been broken.”</a:t>
            </a:r>
          </a:p>
        </p:txBody>
      </p:sp>
      <p:sp>
        <p:nvSpPr>
          <p:cNvPr id="4" name="Slide Number Placeholder 3"/>
          <p:cNvSpPr>
            <a:spLocks noGrp="1"/>
          </p:cNvSpPr>
          <p:nvPr>
            <p:ph type="sldNum" sz="quarter" idx="5"/>
          </p:nvPr>
        </p:nvSpPr>
        <p:spPr/>
        <p:txBody>
          <a:bodyPr/>
          <a:lstStyle/>
          <a:p>
            <a:fld id="{616AF2F2-4D03-5D44-B192-E2A2F8ED6508}" type="slidenum">
              <a:rPr lang="en-US" smtClean="0"/>
              <a:t>6</a:t>
            </a:fld>
            <a:endParaRPr lang="en-US"/>
          </a:p>
        </p:txBody>
      </p:sp>
    </p:spTree>
    <p:extLst>
      <p:ext uri="{BB962C8B-B14F-4D97-AF65-F5344CB8AC3E}">
        <p14:creationId xmlns:p14="http://schemas.microsoft.com/office/powerpoint/2010/main" val="480369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7DDED-CB7B-ADC7-88C9-13321D5659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FBD392-6413-76CB-0AA0-F09E491B59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3229E2-CAB4-156B-868D-7265945A1EC9}"/>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“If someone can change data, you can’t trust it anymore.”</a:t>
            </a:r>
          </a:p>
        </p:txBody>
      </p:sp>
      <p:sp>
        <p:nvSpPr>
          <p:cNvPr id="4" name="Slide Number Placeholder 3">
            <a:extLst>
              <a:ext uri="{FF2B5EF4-FFF2-40B4-BE49-F238E27FC236}">
                <a16:creationId xmlns:a16="http://schemas.microsoft.com/office/drawing/2014/main" id="{43765899-5AF0-0CAB-A6C2-656FEC93E08F}"/>
              </a:ext>
            </a:extLst>
          </p:cNvPr>
          <p:cNvSpPr>
            <a:spLocks noGrp="1"/>
          </p:cNvSpPr>
          <p:nvPr>
            <p:ph type="sldNum" sz="quarter" idx="5"/>
          </p:nvPr>
        </p:nvSpPr>
        <p:spPr/>
        <p:txBody>
          <a:bodyPr/>
          <a:lstStyle/>
          <a:p>
            <a:fld id="{616AF2F2-4D03-5D44-B192-E2A2F8ED6508}" type="slidenum">
              <a:rPr lang="en-US" smtClean="0"/>
              <a:t>7</a:t>
            </a:fld>
            <a:endParaRPr lang="en-US"/>
          </a:p>
        </p:txBody>
      </p:sp>
    </p:spTree>
    <p:extLst>
      <p:ext uri="{BB962C8B-B14F-4D97-AF65-F5344CB8AC3E}">
        <p14:creationId xmlns:p14="http://schemas.microsoft.com/office/powerpoint/2010/main" val="16728315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F1E60F-1DE2-01C6-6669-BD45503A9C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C96F20-4E66-4A32-9B5B-7CCCEC6473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4A3518-DE82-8C64-744A-F5743E038436}"/>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“Even if data is safe and correct, it doesn’t matter if you can’t access it.”</a:t>
            </a:r>
          </a:p>
        </p:txBody>
      </p:sp>
      <p:sp>
        <p:nvSpPr>
          <p:cNvPr id="4" name="Slide Number Placeholder 3">
            <a:extLst>
              <a:ext uri="{FF2B5EF4-FFF2-40B4-BE49-F238E27FC236}">
                <a16:creationId xmlns:a16="http://schemas.microsoft.com/office/drawing/2014/main" id="{061EE68A-0A3E-62D2-4CD3-6FA4B42BEE71}"/>
              </a:ext>
            </a:extLst>
          </p:cNvPr>
          <p:cNvSpPr>
            <a:spLocks noGrp="1"/>
          </p:cNvSpPr>
          <p:nvPr>
            <p:ph type="sldNum" sz="quarter" idx="5"/>
          </p:nvPr>
        </p:nvSpPr>
        <p:spPr/>
        <p:txBody>
          <a:bodyPr/>
          <a:lstStyle/>
          <a:p>
            <a:fld id="{616AF2F2-4D03-5D44-B192-E2A2F8ED6508}" type="slidenum">
              <a:rPr lang="en-US" smtClean="0"/>
              <a:t>8</a:t>
            </a:fld>
            <a:endParaRPr lang="en-US"/>
          </a:p>
        </p:txBody>
      </p:sp>
    </p:spTree>
    <p:extLst>
      <p:ext uri="{BB962C8B-B14F-4D97-AF65-F5344CB8AC3E}">
        <p14:creationId xmlns:p14="http://schemas.microsoft.com/office/powerpoint/2010/main" val="21962043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6AF2F2-4D03-5D44-B192-E2A2F8ED6508}" type="slidenum">
              <a:rPr lang="en-US" smtClean="0"/>
              <a:t>9</a:t>
            </a:fld>
            <a:endParaRPr lang="en-US"/>
          </a:p>
        </p:txBody>
      </p:sp>
    </p:spTree>
    <p:extLst>
      <p:ext uri="{BB962C8B-B14F-4D97-AF65-F5344CB8AC3E}">
        <p14:creationId xmlns:p14="http://schemas.microsoft.com/office/powerpoint/2010/main" val="1044809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Authentication → who are you?</a:t>
            </a:r>
          </a:p>
          <a:p>
            <a:r>
              <a:rPr lang="en-US" dirty="0"/>
              <a:t>Access Control → what are you allowed to access?</a:t>
            </a:r>
          </a:p>
          <a:p>
            <a:r>
              <a:rPr lang="en-US" dirty="0"/>
              <a:t>Auditing → what happened?</a:t>
            </a:r>
          </a:p>
        </p:txBody>
      </p:sp>
      <p:sp>
        <p:nvSpPr>
          <p:cNvPr id="4" name="Slide Number Placeholder 3"/>
          <p:cNvSpPr>
            <a:spLocks noGrp="1"/>
          </p:cNvSpPr>
          <p:nvPr>
            <p:ph type="sldNum" sz="quarter" idx="5"/>
          </p:nvPr>
        </p:nvSpPr>
        <p:spPr/>
        <p:txBody>
          <a:bodyPr/>
          <a:lstStyle/>
          <a:p>
            <a:fld id="{616AF2F2-4D03-5D44-B192-E2A2F8ED6508}" type="slidenum">
              <a:rPr lang="en-US" smtClean="0"/>
              <a:t>11</a:t>
            </a:fld>
            <a:endParaRPr lang="en-US"/>
          </a:p>
        </p:txBody>
      </p:sp>
    </p:spTree>
    <p:extLst>
      <p:ext uri="{BB962C8B-B14F-4D97-AF65-F5344CB8AC3E}">
        <p14:creationId xmlns:p14="http://schemas.microsoft.com/office/powerpoint/2010/main" val="17851294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“All three are important, but today we’re going to focus on authentication—because it’s something you use every day.”</a:t>
            </a:r>
          </a:p>
        </p:txBody>
      </p:sp>
      <p:sp>
        <p:nvSpPr>
          <p:cNvPr id="4" name="Slide Number Placeholder 3"/>
          <p:cNvSpPr>
            <a:spLocks noGrp="1"/>
          </p:cNvSpPr>
          <p:nvPr>
            <p:ph type="sldNum" sz="quarter" idx="5"/>
          </p:nvPr>
        </p:nvSpPr>
        <p:spPr/>
        <p:txBody>
          <a:bodyPr/>
          <a:lstStyle/>
          <a:p>
            <a:fld id="{616AF2F2-4D03-5D44-B192-E2A2F8ED6508}" type="slidenum">
              <a:rPr lang="en-US" smtClean="0"/>
              <a:t>12</a:t>
            </a:fld>
            <a:endParaRPr lang="en-US"/>
          </a:p>
        </p:txBody>
      </p:sp>
    </p:spTree>
    <p:extLst>
      <p:ext uri="{BB962C8B-B14F-4D97-AF65-F5344CB8AC3E}">
        <p14:creationId xmlns:p14="http://schemas.microsoft.com/office/powerpoint/2010/main" val="22650362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Have students visit this site for the activity: https://</a:t>
            </a:r>
            <a:r>
              <a:rPr lang="en-US" sz="1200" kern="1200" dirty="0" err="1">
                <a:solidFill>
                  <a:schemeClr val="tx1"/>
                </a:solidFill>
                <a:effectLst/>
                <a:latin typeface="+mn-lt"/>
                <a:ea typeface="+mn-ea"/>
                <a:cs typeface="+mn-cs"/>
              </a:rPr>
              <a:t>cyber.org</a:t>
            </a:r>
            <a:r>
              <a:rPr lang="en-US" sz="1200" kern="1200" dirty="0">
                <a:solidFill>
                  <a:schemeClr val="tx1"/>
                </a:solidFill>
                <a:effectLst/>
                <a:latin typeface="+mn-lt"/>
                <a:ea typeface="+mn-ea"/>
                <a:cs typeface="+mn-cs"/>
              </a:rPr>
              <a:t>/find-curricula/test-strength-your-passwords</a:t>
            </a:r>
            <a:r>
              <a:rPr lang="en-US" dirty="0">
                <a:effectLst/>
              </a:rPr>
              <a:t> </a:t>
            </a:r>
          </a:p>
          <a:p>
            <a:endParaRPr lang="en-US" dirty="0"/>
          </a:p>
        </p:txBody>
      </p:sp>
      <p:sp>
        <p:nvSpPr>
          <p:cNvPr id="4" name="Slide Number Placeholder 3"/>
          <p:cNvSpPr>
            <a:spLocks noGrp="1"/>
          </p:cNvSpPr>
          <p:nvPr>
            <p:ph type="sldNum" sz="quarter" idx="5"/>
          </p:nvPr>
        </p:nvSpPr>
        <p:spPr/>
        <p:txBody>
          <a:bodyPr/>
          <a:lstStyle/>
          <a:p>
            <a:fld id="{616AF2F2-4D03-5D44-B192-E2A2F8ED6508}" type="slidenum">
              <a:rPr lang="en-US" smtClean="0"/>
              <a:t>14</a:t>
            </a:fld>
            <a:endParaRPr lang="en-US"/>
          </a:p>
        </p:txBody>
      </p:sp>
    </p:spTree>
    <p:extLst>
      <p:ext uri="{BB962C8B-B14F-4D97-AF65-F5344CB8AC3E}">
        <p14:creationId xmlns:p14="http://schemas.microsoft.com/office/powerpoint/2010/main" val="8159930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rPr>
              <a:t>If you prefer a non-cartoon video, show your class this one instead: https://</a:t>
            </a:r>
            <a:r>
              <a:rPr lang="en-US" dirty="0" err="1">
                <a:effectLst/>
              </a:rPr>
              <a:t>www.youtube.com</a:t>
            </a:r>
            <a:r>
              <a:rPr lang="en-US" dirty="0">
                <a:effectLst/>
              </a:rPr>
              <a:t>/</a:t>
            </a:r>
            <a:r>
              <a:rPr lang="en-US" dirty="0" err="1">
                <a:effectLst/>
              </a:rPr>
              <a:t>watch?v</a:t>
            </a:r>
            <a:r>
              <a:rPr lang="en-US" dirty="0">
                <a:effectLst/>
              </a:rPr>
              <a:t>=FZoB7yUGh7Y&amp;list=PL-BF3N9rHBLJjjiMk-sjhfoRZObMhBNYr&amp;index=9</a:t>
            </a:r>
          </a:p>
          <a:p>
            <a:endParaRPr lang="en-US" dirty="0">
              <a:effectLst/>
            </a:endParaRPr>
          </a:p>
          <a:p>
            <a:r>
              <a:rPr lang="en-US" dirty="0">
                <a:effectLst/>
              </a:rPr>
              <a:t>View this playlist for more educational videos on cybersecurity (optional):</a:t>
            </a:r>
          </a:p>
          <a:p>
            <a:r>
              <a:rPr lang="en-US" dirty="0"/>
              <a:t>https://</a:t>
            </a:r>
            <a:r>
              <a:rPr lang="en-US" dirty="0" err="1"/>
              <a:t>www.youtube.com</a:t>
            </a:r>
            <a:r>
              <a:rPr lang="en-US" dirty="0"/>
              <a:t>/</a:t>
            </a:r>
            <a:r>
              <a:rPr lang="en-US" dirty="0" err="1"/>
              <a:t>playlist?list</a:t>
            </a:r>
            <a:r>
              <a:rPr lang="en-US" dirty="0"/>
              <a:t>=PL-BF3N9rHBLJjjiMk-sjhfoRZObMhBNYr </a:t>
            </a:r>
          </a:p>
        </p:txBody>
      </p:sp>
      <p:sp>
        <p:nvSpPr>
          <p:cNvPr id="4" name="Slide Number Placeholder 3"/>
          <p:cNvSpPr>
            <a:spLocks noGrp="1"/>
          </p:cNvSpPr>
          <p:nvPr>
            <p:ph type="sldNum" sz="quarter" idx="5"/>
          </p:nvPr>
        </p:nvSpPr>
        <p:spPr/>
        <p:txBody>
          <a:bodyPr/>
          <a:lstStyle/>
          <a:p>
            <a:fld id="{616AF2F2-4D03-5D44-B192-E2A2F8ED6508}" type="slidenum">
              <a:rPr lang="en-US" smtClean="0"/>
              <a:t>15</a:t>
            </a:fld>
            <a:endParaRPr lang="en-US"/>
          </a:p>
        </p:txBody>
      </p:sp>
    </p:spTree>
    <p:extLst>
      <p:ext uri="{BB962C8B-B14F-4D97-AF65-F5344CB8AC3E}">
        <p14:creationId xmlns:p14="http://schemas.microsoft.com/office/powerpoint/2010/main" val="39908586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6AF2F2-4D03-5D44-B192-E2A2F8ED6508}" type="slidenum">
              <a:rPr lang="en-US" smtClean="0"/>
              <a:t>16</a:t>
            </a:fld>
            <a:endParaRPr lang="en-US"/>
          </a:p>
        </p:txBody>
      </p:sp>
    </p:spTree>
    <p:extLst>
      <p:ext uri="{BB962C8B-B14F-4D97-AF65-F5344CB8AC3E}">
        <p14:creationId xmlns:p14="http://schemas.microsoft.com/office/powerpoint/2010/main" val="29257758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6AF2F2-4D03-5D44-B192-E2A2F8ED6508}" type="slidenum">
              <a:rPr lang="en-US" smtClean="0"/>
              <a:t>18</a:t>
            </a:fld>
            <a:endParaRPr lang="en-US"/>
          </a:p>
        </p:txBody>
      </p:sp>
    </p:spTree>
    <p:extLst>
      <p:ext uri="{BB962C8B-B14F-4D97-AF65-F5344CB8AC3E}">
        <p14:creationId xmlns:p14="http://schemas.microsoft.com/office/powerpoint/2010/main" val="29287195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Make sure students know that </a:t>
            </a:r>
            <a:r>
              <a:rPr lang="en-US" sz="1200" kern="1200" dirty="0">
                <a:solidFill>
                  <a:schemeClr val="tx1"/>
                </a:solidFill>
                <a:effectLst/>
                <a:latin typeface="+mn-lt"/>
                <a:ea typeface="+mn-ea"/>
                <a:cs typeface="+mn-cs"/>
              </a:rPr>
              <a:t>there isn’t just one rainbow table. Hackers use many different kinds of password lists and tools (so students don’t think there is just one master rainbow list out there that all hackers use). </a:t>
            </a:r>
          </a:p>
          <a:p>
            <a:endParaRPr lang="en-US" dirty="0"/>
          </a:p>
        </p:txBody>
      </p:sp>
      <p:sp>
        <p:nvSpPr>
          <p:cNvPr id="4" name="Slide Number Placeholder 3"/>
          <p:cNvSpPr>
            <a:spLocks noGrp="1"/>
          </p:cNvSpPr>
          <p:nvPr>
            <p:ph type="sldNum" sz="quarter" idx="5"/>
          </p:nvPr>
        </p:nvSpPr>
        <p:spPr/>
        <p:txBody>
          <a:bodyPr/>
          <a:lstStyle/>
          <a:p>
            <a:fld id="{616AF2F2-4D03-5D44-B192-E2A2F8ED6508}" type="slidenum">
              <a:rPr lang="en-US" smtClean="0"/>
              <a:t>21</a:t>
            </a:fld>
            <a:endParaRPr lang="en-US"/>
          </a:p>
        </p:txBody>
      </p:sp>
    </p:spTree>
    <p:extLst>
      <p:ext uri="{BB962C8B-B14F-4D97-AF65-F5344CB8AC3E}">
        <p14:creationId xmlns:p14="http://schemas.microsoft.com/office/powerpoint/2010/main" val="32666453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salt is extra randomness added to your password before it’s turned into a hash.”</a:t>
            </a:r>
          </a:p>
        </p:txBody>
      </p:sp>
      <p:sp>
        <p:nvSpPr>
          <p:cNvPr id="4" name="Slide Number Placeholder 3"/>
          <p:cNvSpPr>
            <a:spLocks noGrp="1"/>
          </p:cNvSpPr>
          <p:nvPr>
            <p:ph type="sldNum" sz="quarter" idx="5"/>
          </p:nvPr>
        </p:nvSpPr>
        <p:spPr/>
        <p:txBody>
          <a:bodyPr/>
          <a:lstStyle/>
          <a:p>
            <a:fld id="{616AF2F2-4D03-5D44-B192-E2A2F8ED6508}" type="slidenum">
              <a:rPr lang="en-US" smtClean="0"/>
              <a:t>22</a:t>
            </a:fld>
            <a:endParaRPr lang="en-US"/>
          </a:p>
        </p:txBody>
      </p:sp>
    </p:spTree>
    <p:extLst>
      <p:ext uri="{BB962C8B-B14F-4D97-AF65-F5344CB8AC3E}">
        <p14:creationId xmlns:p14="http://schemas.microsoft.com/office/powerpoint/2010/main" val="31332816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Key Idea</a:t>
            </a:r>
          </a:p>
          <a:p>
            <a:r>
              <a:rPr lang="en-US" dirty="0"/>
              <a:t>No salt → password might already be known</a:t>
            </a:r>
          </a:p>
          <a:p>
            <a:r>
              <a:rPr lang="en-US" dirty="0"/>
              <a:t>With salt → attacker must </a:t>
            </a:r>
            <a:r>
              <a:rPr lang="en-US" b="1" dirty="0"/>
              <a:t>start from scratch</a:t>
            </a:r>
            <a:endParaRPr lang="en-US" dirty="0"/>
          </a:p>
          <a:p>
            <a:endParaRPr lang="en-US" dirty="0"/>
          </a:p>
        </p:txBody>
      </p:sp>
      <p:sp>
        <p:nvSpPr>
          <p:cNvPr id="4" name="Slide Number Placeholder 3"/>
          <p:cNvSpPr>
            <a:spLocks noGrp="1"/>
          </p:cNvSpPr>
          <p:nvPr>
            <p:ph type="sldNum" sz="quarter" idx="5"/>
          </p:nvPr>
        </p:nvSpPr>
        <p:spPr/>
        <p:txBody>
          <a:bodyPr/>
          <a:lstStyle/>
          <a:p>
            <a:fld id="{616AF2F2-4D03-5D44-B192-E2A2F8ED6508}" type="slidenum">
              <a:rPr lang="en-US" smtClean="0"/>
              <a:t>24</a:t>
            </a:fld>
            <a:endParaRPr lang="en-US"/>
          </a:p>
        </p:txBody>
      </p:sp>
    </p:spTree>
    <p:extLst>
      <p:ext uri="{BB962C8B-B14F-4D97-AF65-F5344CB8AC3E}">
        <p14:creationId xmlns:p14="http://schemas.microsoft.com/office/powerpoint/2010/main" val="37768094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err="1"/>
              <a:t>gchq.github.io</a:t>
            </a:r>
            <a:r>
              <a:rPr lang="en-US" b="1" dirty="0"/>
              <a:t>/</a:t>
            </a:r>
            <a:r>
              <a:rPr lang="en-US" b="1" dirty="0" err="1"/>
              <a:t>CyberChef</a:t>
            </a:r>
            <a:endParaRPr lang="en-US" dirty="0"/>
          </a:p>
          <a:p>
            <a:endParaRPr lang="en-US" dirty="0"/>
          </a:p>
          <a:p>
            <a:r>
              <a:rPr lang="en-US" dirty="0"/>
              <a:t>Why are we only using MD5 for this activity?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r>
              <a:rPr lang="en-US" sz="1200" kern="1200" dirty="0">
                <a:solidFill>
                  <a:schemeClr val="tx1"/>
                </a:solidFill>
                <a:effectLst/>
                <a:latin typeface="+mn-lt"/>
                <a:ea typeface="+mn-ea"/>
                <a:cs typeface="+mn-cs"/>
              </a:rPr>
              <a:t>These are just different ways to scramble passwords. Some are stronger than others, but today we’re using MD5 so we can see how cracking works.”</a:t>
            </a:r>
            <a:endParaRPr lang="en-US" dirty="0"/>
          </a:p>
          <a:p>
            <a:r>
              <a:rPr lang="en-US" dirty="0"/>
              <a:t>It’s fast → works well for classroom demo</a:t>
            </a:r>
          </a:p>
          <a:p>
            <a:r>
              <a:rPr lang="en-US" dirty="0"/>
              <a:t>It’s widely supported by cracking tools like </a:t>
            </a:r>
            <a:r>
              <a:rPr lang="en-US" dirty="0" err="1"/>
              <a:t>CrackStation</a:t>
            </a:r>
            <a:r>
              <a:rPr lang="en-US" dirty="0"/>
              <a:t> (which we will use later)</a:t>
            </a:r>
          </a:p>
          <a:p>
            <a:r>
              <a:rPr lang="en-US" dirty="0"/>
              <a:t>It’s more likely to successfully “crack” simple passwords (which is what we want for this lesson)</a:t>
            </a:r>
          </a:p>
        </p:txBody>
      </p:sp>
      <p:sp>
        <p:nvSpPr>
          <p:cNvPr id="4" name="Slide Number Placeholder 3"/>
          <p:cNvSpPr>
            <a:spLocks noGrp="1"/>
          </p:cNvSpPr>
          <p:nvPr>
            <p:ph type="sldNum" sz="quarter" idx="5"/>
          </p:nvPr>
        </p:nvSpPr>
        <p:spPr/>
        <p:txBody>
          <a:bodyPr/>
          <a:lstStyle/>
          <a:p>
            <a:fld id="{616AF2F2-4D03-5D44-B192-E2A2F8ED6508}" type="slidenum">
              <a:rPr lang="en-US" smtClean="0"/>
              <a:t>26</a:t>
            </a:fld>
            <a:endParaRPr lang="en-US"/>
          </a:p>
        </p:txBody>
      </p:sp>
    </p:spTree>
    <p:extLst>
      <p:ext uri="{BB962C8B-B14F-4D97-AF65-F5344CB8AC3E}">
        <p14:creationId xmlns:p14="http://schemas.microsoft.com/office/powerpoint/2010/main" val="34396978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pitfalls:</a:t>
            </a:r>
          </a:p>
          <a:p>
            <a:r>
              <a:rPr lang="en-US" dirty="0"/>
              <a:t>Students paste wrong thing (password instead of hash)</a:t>
            </a:r>
          </a:p>
          <a:p>
            <a:r>
              <a:rPr lang="en-US" dirty="0"/>
              <a:t>Students use different hash types (fix: always MD5)</a:t>
            </a:r>
          </a:p>
          <a:p>
            <a:r>
              <a:rPr lang="en-US" dirty="0"/>
              <a:t>Some passwords don’t crack → </a:t>
            </a:r>
            <a:r>
              <a:rPr lang="en-US" b="1" dirty="0"/>
              <a:t>this is OK</a:t>
            </a:r>
            <a:r>
              <a:rPr lang="en-US" dirty="0"/>
              <a:t> (good discussion!)</a:t>
            </a:r>
          </a:p>
          <a:p>
            <a:r>
              <a:rPr lang="en-US" dirty="0"/>
              <a:t>Make sure students only select MD5 ONCE for their “recipe”. If they have it or other encryption methods in the recipe, it will become too complex to be decrypted easily.</a:t>
            </a:r>
          </a:p>
        </p:txBody>
      </p:sp>
      <p:sp>
        <p:nvSpPr>
          <p:cNvPr id="4" name="Slide Number Placeholder 3"/>
          <p:cNvSpPr>
            <a:spLocks noGrp="1"/>
          </p:cNvSpPr>
          <p:nvPr>
            <p:ph type="sldNum" sz="quarter" idx="5"/>
          </p:nvPr>
        </p:nvSpPr>
        <p:spPr/>
        <p:txBody>
          <a:bodyPr/>
          <a:lstStyle/>
          <a:p>
            <a:fld id="{616AF2F2-4D03-5D44-B192-E2A2F8ED6508}" type="slidenum">
              <a:rPr lang="en-US" smtClean="0"/>
              <a:t>27</a:t>
            </a:fld>
            <a:endParaRPr lang="en-US"/>
          </a:p>
        </p:txBody>
      </p:sp>
    </p:spTree>
    <p:extLst>
      <p:ext uri="{BB962C8B-B14F-4D97-AF65-F5344CB8AC3E}">
        <p14:creationId xmlns:p14="http://schemas.microsoft.com/office/powerpoint/2010/main" val="8764891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rPr>
              <a:t>If you prefer a non-cartoon video, show your class this one instead: https://</a:t>
            </a:r>
            <a:r>
              <a:rPr lang="en-US" dirty="0" err="1">
                <a:effectLst/>
              </a:rPr>
              <a:t>www.youtube.com</a:t>
            </a:r>
            <a:r>
              <a:rPr lang="en-US" dirty="0">
                <a:effectLst/>
              </a:rPr>
              <a:t>/</a:t>
            </a:r>
            <a:r>
              <a:rPr lang="en-US" dirty="0" err="1">
                <a:effectLst/>
              </a:rPr>
              <a:t>watch?v</a:t>
            </a:r>
            <a:r>
              <a:rPr lang="en-US" dirty="0">
                <a:effectLst/>
              </a:rPr>
              <a:t>=XIlF2qkav5c=9</a:t>
            </a:r>
          </a:p>
        </p:txBody>
      </p:sp>
      <p:sp>
        <p:nvSpPr>
          <p:cNvPr id="4" name="Slide Number Placeholder 3"/>
          <p:cNvSpPr>
            <a:spLocks noGrp="1"/>
          </p:cNvSpPr>
          <p:nvPr>
            <p:ph type="sldNum" sz="quarter" idx="5"/>
          </p:nvPr>
        </p:nvSpPr>
        <p:spPr/>
        <p:txBody>
          <a:bodyPr/>
          <a:lstStyle/>
          <a:p>
            <a:fld id="{616AF2F2-4D03-5D44-B192-E2A2F8ED6508}" type="slidenum">
              <a:rPr lang="en-US" smtClean="0"/>
              <a:t>28</a:t>
            </a:fld>
            <a:endParaRPr lang="en-US"/>
          </a:p>
        </p:txBody>
      </p:sp>
    </p:spTree>
    <p:extLst>
      <p:ext uri="{BB962C8B-B14F-4D97-AF65-F5344CB8AC3E}">
        <p14:creationId xmlns:p14="http://schemas.microsoft.com/office/powerpoint/2010/main" val="28424964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Goal: introduce ransomware/malware without naming it</a:t>
            </a:r>
          </a:p>
        </p:txBody>
      </p:sp>
      <p:sp>
        <p:nvSpPr>
          <p:cNvPr id="4" name="Slide Number Placeholder 3"/>
          <p:cNvSpPr>
            <a:spLocks noGrp="1"/>
          </p:cNvSpPr>
          <p:nvPr>
            <p:ph type="sldNum" sz="quarter" idx="5"/>
          </p:nvPr>
        </p:nvSpPr>
        <p:spPr/>
        <p:txBody>
          <a:bodyPr/>
          <a:lstStyle/>
          <a:p>
            <a:fld id="{616AF2F2-4D03-5D44-B192-E2A2F8ED6508}" type="slidenum">
              <a:rPr lang="en-US" smtClean="0"/>
              <a:t>30</a:t>
            </a:fld>
            <a:endParaRPr lang="en-US"/>
          </a:p>
        </p:txBody>
      </p:sp>
    </p:spTree>
    <p:extLst>
      <p:ext uri="{BB962C8B-B14F-4D97-AF65-F5344CB8AC3E}">
        <p14:creationId xmlns:p14="http://schemas.microsoft.com/office/powerpoint/2010/main" val="38060761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16AF2F2-4D03-5D44-B192-E2A2F8ED6508}" type="slidenum">
              <a:rPr lang="en-US" smtClean="0"/>
              <a:t>35</a:t>
            </a:fld>
            <a:endParaRPr lang="en-US"/>
          </a:p>
        </p:txBody>
      </p:sp>
    </p:spTree>
    <p:extLst>
      <p:ext uri="{BB962C8B-B14F-4D97-AF65-F5344CB8AC3E}">
        <p14:creationId xmlns:p14="http://schemas.microsoft.com/office/powerpoint/2010/main" val="15844033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16AF2F2-4D03-5D44-B192-E2A2F8ED6508}" type="slidenum">
              <a:rPr lang="en-US" smtClean="0"/>
              <a:t>38</a:t>
            </a:fld>
            <a:endParaRPr lang="en-US"/>
          </a:p>
        </p:txBody>
      </p:sp>
    </p:spTree>
    <p:extLst>
      <p:ext uri="{BB962C8B-B14F-4D97-AF65-F5344CB8AC3E}">
        <p14:creationId xmlns:p14="http://schemas.microsoft.com/office/powerpoint/2010/main" val="39058224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EE92D-8803-7ADD-118E-4D86D15BCF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4F0EFE5-A73B-BBC7-B542-2F0CD74F0F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A7F27AB-976C-71FC-8DB2-F9F0FFE0CC7B}"/>
              </a:ext>
            </a:extLst>
          </p:cNvPr>
          <p:cNvSpPr>
            <a:spLocks noGrp="1"/>
          </p:cNvSpPr>
          <p:nvPr>
            <p:ph type="dt" sz="half" idx="10"/>
          </p:nvPr>
        </p:nvSpPr>
        <p:spPr/>
        <p:txBody>
          <a:bodyPr/>
          <a:lstStyle/>
          <a:p>
            <a:fld id="{9677247D-9F3D-C349-97C3-F32365E66014}" type="datetimeFigureOut">
              <a:rPr lang="en-US" smtClean="0"/>
              <a:t>5/28/26</a:t>
            </a:fld>
            <a:endParaRPr lang="en-US"/>
          </a:p>
        </p:txBody>
      </p:sp>
      <p:sp>
        <p:nvSpPr>
          <p:cNvPr id="5" name="Footer Placeholder 4">
            <a:extLst>
              <a:ext uri="{FF2B5EF4-FFF2-40B4-BE49-F238E27FC236}">
                <a16:creationId xmlns:a16="http://schemas.microsoft.com/office/drawing/2014/main" id="{8B3C6020-0B05-A36B-5A47-0F187E1FB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A0FC45-255E-BC46-AFA5-AEA7E058DBC6}"/>
              </a:ext>
            </a:extLst>
          </p:cNvPr>
          <p:cNvSpPr>
            <a:spLocks noGrp="1"/>
          </p:cNvSpPr>
          <p:nvPr>
            <p:ph type="sldNum" sz="quarter" idx="12"/>
          </p:nvPr>
        </p:nvSpPr>
        <p:spPr/>
        <p:txBody>
          <a:bodyPr/>
          <a:lstStyle/>
          <a:p>
            <a:fld id="{8233CBDA-CF69-6C47-8EE1-3BB2F16A9332}" type="slidenum">
              <a:rPr lang="en-US" smtClean="0"/>
              <a:t>‹#›</a:t>
            </a:fld>
            <a:endParaRPr lang="en-US"/>
          </a:p>
        </p:txBody>
      </p:sp>
    </p:spTree>
    <p:extLst>
      <p:ext uri="{BB962C8B-B14F-4D97-AF65-F5344CB8AC3E}">
        <p14:creationId xmlns:p14="http://schemas.microsoft.com/office/powerpoint/2010/main" val="2604196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9FA95-9C02-CF42-8B1E-07B447BD37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7EE2B3-A498-7A05-FA75-C33A46CF65A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424305-7C7D-463E-3C34-F03048BD2CFC}"/>
              </a:ext>
            </a:extLst>
          </p:cNvPr>
          <p:cNvSpPr>
            <a:spLocks noGrp="1"/>
          </p:cNvSpPr>
          <p:nvPr>
            <p:ph type="dt" sz="half" idx="10"/>
          </p:nvPr>
        </p:nvSpPr>
        <p:spPr/>
        <p:txBody>
          <a:bodyPr/>
          <a:lstStyle/>
          <a:p>
            <a:fld id="{9677247D-9F3D-C349-97C3-F32365E66014}" type="datetimeFigureOut">
              <a:rPr lang="en-US" smtClean="0"/>
              <a:t>5/28/26</a:t>
            </a:fld>
            <a:endParaRPr lang="en-US"/>
          </a:p>
        </p:txBody>
      </p:sp>
      <p:sp>
        <p:nvSpPr>
          <p:cNvPr id="5" name="Footer Placeholder 4">
            <a:extLst>
              <a:ext uri="{FF2B5EF4-FFF2-40B4-BE49-F238E27FC236}">
                <a16:creationId xmlns:a16="http://schemas.microsoft.com/office/drawing/2014/main" id="{C9FFE3FB-23E0-BCF2-B70C-2F1C819D08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56EF7D-F0C7-37EC-705B-35317FAB8EE1}"/>
              </a:ext>
            </a:extLst>
          </p:cNvPr>
          <p:cNvSpPr>
            <a:spLocks noGrp="1"/>
          </p:cNvSpPr>
          <p:nvPr>
            <p:ph type="sldNum" sz="quarter" idx="12"/>
          </p:nvPr>
        </p:nvSpPr>
        <p:spPr/>
        <p:txBody>
          <a:bodyPr/>
          <a:lstStyle/>
          <a:p>
            <a:fld id="{8233CBDA-CF69-6C47-8EE1-3BB2F16A9332}" type="slidenum">
              <a:rPr lang="en-US" smtClean="0"/>
              <a:t>‹#›</a:t>
            </a:fld>
            <a:endParaRPr lang="en-US"/>
          </a:p>
        </p:txBody>
      </p:sp>
    </p:spTree>
    <p:extLst>
      <p:ext uri="{BB962C8B-B14F-4D97-AF65-F5344CB8AC3E}">
        <p14:creationId xmlns:p14="http://schemas.microsoft.com/office/powerpoint/2010/main" val="33214484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213F9-A07C-68B2-A8CA-E42161E12E4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A948071-69A5-2B4D-3FD3-3D37F8ED625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1A343A2-5C33-0E02-2212-03E19F827D68}"/>
              </a:ext>
            </a:extLst>
          </p:cNvPr>
          <p:cNvSpPr>
            <a:spLocks noGrp="1"/>
          </p:cNvSpPr>
          <p:nvPr>
            <p:ph type="dt" sz="half" idx="10"/>
          </p:nvPr>
        </p:nvSpPr>
        <p:spPr/>
        <p:txBody>
          <a:bodyPr/>
          <a:lstStyle/>
          <a:p>
            <a:fld id="{9677247D-9F3D-C349-97C3-F32365E66014}" type="datetimeFigureOut">
              <a:rPr lang="en-US" smtClean="0"/>
              <a:t>5/28/26</a:t>
            </a:fld>
            <a:endParaRPr lang="en-US"/>
          </a:p>
        </p:txBody>
      </p:sp>
      <p:sp>
        <p:nvSpPr>
          <p:cNvPr id="5" name="Footer Placeholder 4">
            <a:extLst>
              <a:ext uri="{FF2B5EF4-FFF2-40B4-BE49-F238E27FC236}">
                <a16:creationId xmlns:a16="http://schemas.microsoft.com/office/drawing/2014/main" id="{FD721C98-6B0F-785F-9D76-608402045D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CF73BB-76E5-C24F-EB5A-3C47CD32FD9C}"/>
              </a:ext>
            </a:extLst>
          </p:cNvPr>
          <p:cNvSpPr>
            <a:spLocks noGrp="1"/>
          </p:cNvSpPr>
          <p:nvPr>
            <p:ph type="sldNum" sz="quarter" idx="12"/>
          </p:nvPr>
        </p:nvSpPr>
        <p:spPr/>
        <p:txBody>
          <a:bodyPr/>
          <a:lstStyle/>
          <a:p>
            <a:fld id="{8233CBDA-CF69-6C47-8EE1-3BB2F16A9332}" type="slidenum">
              <a:rPr lang="en-US" smtClean="0"/>
              <a:t>‹#›</a:t>
            </a:fld>
            <a:endParaRPr lang="en-US"/>
          </a:p>
        </p:txBody>
      </p:sp>
    </p:spTree>
    <p:extLst>
      <p:ext uri="{BB962C8B-B14F-4D97-AF65-F5344CB8AC3E}">
        <p14:creationId xmlns:p14="http://schemas.microsoft.com/office/powerpoint/2010/main" val="2736331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C9CA1-1319-B3C1-9BD6-61C39A5A1B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BD2D213-295D-FCE2-2E28-65938C87712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E56BA2-2F43-8EC1-EE04-6246B3AC3D4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448ED2D-BDBE-3854-B3C5-1CA3330AD154}"/>
              </a:ext>
            </a:extLst>
          </p:cNvPr>
          <p:cNvSpPr>
            <a:spLocks noGrp="1"/>
          </p:cNvSpPr>
          <p:nvPr>
            <p:ph type="dt" sz="half" idx="10"/>
          </p:nvPr>
        </p:nvSpPr>
        <p:spPr/>
        <p:txBody>
          <a:bodyPr/>
          <a:lstStyle/>
          <a:p>
            <a:fld id="{9677247D-9F3D-C349-97C3-F32365E66014}" type="datetimeFigureOut">
              <a:rPr lang="en-US" smtClean="0"/>
              <a:t>5/28/26</a:t>
            </a:fld>
            <a:endParaRPr lang="en-US"/>
          </a:p>
        </p:txBody>
      </p:sp>
      <p:sp>
        <p:nvSpPr>
          <p:cNvPr id="6" name="Footer Placeholder 5">
            <a:extLst>
              <a:ext uri="{FF2B5EF4-FFF2-40B4-BE49-F238E27FC236}">
                <a16:creationId xmlns:a16="http://schemas.microsoft.com/office/drawing/2014/main" id="{7C4AB3B2-E7F4-B01D-16A1-9E96081E60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5CACD5-4925-7DD4-AF51-8D170DF6DF3D}"/>
              </a:ext>
            </a:extLst>
          </p:cNvPr>
          <p:cNvSpPr>
            <a:spLocks noGrp="1"/>
          </p:cNvSpPr>
          <p:nvPr>
            <p:ph type="sldNum" sz="quarter" idx="12"/>
          </p:nvPr>
        </p:nvSpPr>
        <p:spPr/>
        <p:txBody>
          <a:bodyPr/>
          <a:lstStyle/>
          <a:p>
            <a:fld id="{8233CBDA-CF69-6C47-8EE1-3BB2F16A9332}" type="slidenum">
              <a:rPr lang="en-US" smtClean="0"/>
              <a:t>‹#›</a:t>
            </a:fld>
            <a:endParaRPr lang="en-US"/>
          </a:p>
        </p:txBody>
      </p:sp>
    </p:spTree>
    <p:extLst>
      <p:ext uri="{BB962C8B-B14F-4D97-AF65-F5344CB8AC3E}">
        <p14:creationId xmlns:p14="http://schemas.microsoft.com/office/powerpoint/2010/main" val="8997397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3C13B-2125-02F3-B233-90005E33D10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F10D652-2533-DF8B-3F2D-D0615FF99F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C09F401-1267-1C51-4075-24E6C495EDB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2F6E499-3E2B-4660-5574-428A93BB3B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BA34E4E-AA9F-51E1-3801-CF0E12E90C5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8A03FDD-2539-7B0F-8658-1AD58F453B11}"/>
              </a:ext>
            </a:extLst>
          </p:cNvPr>
          <p:cNvSpPr>
            <a:spLocks noGrp="1"/>
          </p:cNvSpPr>
          <p:nvPr>
            <p:ph type="dt" sz="half" idx="10"/>
          </p:nvPr>
        </p:nvSpPr>
        <p:spPr/>
        <p:txBody>
          <a:bodyPr/>
          <a:lstStyle/>
          <a:p>
            <a:fld id="{9677247D-9F3D-C349-97C3-F32365E66014}" type="datetimeFigureOut">
              <a:rPr lang="en-US" smtClean="0"/>
              <a:t>5/28/26</a:t>
            </a:fld>
            <a:endParaRPr lang="en-US"/>
          </a:p>
        </p:txBody>
      </p:sp>
      <p:sp>
        <p:nvSpPr>
          <p:cNvPr id="8" name="Footer Placeholder 7">
            <a:extLst>
              <a:ext uri="{FF2B5EF4-FFF2-40B4-BE49-F238E27FC236}">
                <a16:creationId xmlns:a16="http://schemas.microsoft.com/office/drawing/2014/main" id="{44E1B603-DAC3-8872-8779-CDF2E261C4F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AF67BEB-1CCC-D98B-64FA-E99E2E1918B3}"/>
              </a:ext>
            </a:extLst>
          </p:cNvPr>
          <p:cNvSpPr>
            <a:spLocks noGrp="1"/>
          </p:cNvSpPr>
          <p:nvPr>
            <p:ph type="sldNum" sz="quarter" idx="12"/>
          </p:nvPr>
        </p:nvSpPr>
        <p:spPr/>
        <p:txBody>
          <a:bodyPr/>
          <a:lstStyle/>
          <a:p>
            <a:fld id="{8233CBDA-CF69-6C47-8EE1-3BB2F16A9332}" type="slidenum">
              <a:rPr lang="en-US" smtClean="0"/>
              <a:t>‹#›</a:t>
            </a:fld>
            <a:endParaRPr lang="en-US"/>
          </a:p>
        </p:txBody>
      </p:sp>
    </p:spTree>
    <p:extLst>
      <p:ext uri="{BB962C8B-B14F-4D97-AF65-F5344CB8AC3E}">
        <p14:creationId xmlns:p14="http://schemas.microsoft.com/office/powerpoint/2010/main" val="4282188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30601-5FDA-1630-670C-E5CCAEC0248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21B43F0-8EDD-33EB-28FE-E96555C65D77}"/>
              </a:ext>
            </a:extLst>
          </p:cNvPr>
          <p:cNvSpPr>
            <a:spLocks noGrp="1"/>
          </p:cNvSpPr>
          <p:nvPr>
            <p:ph type="dt" sz="half" idx="10"/>
          </p:nvPr>
        </p:nvSpPr>
        <p:spPr/>
        <p:txBody>
          <a:bodyPr/>
          <a:lstStyle/>
          <a:p>
            <a:fld id="{9677247D-9F3D-C349-97C3-F32365E66014}" type="datetimeFigureOut">
              <a:rPr lang="en-US" smtClean="0"/>
              <a:t>5/28/26</a:t>
            </a:fld>
            <a:endParaRPr lang="en-US"/>
          </a:p>
        </p:txBody>
      </p:sp>
      <p:sp>
        <p:nvSpPr>
          <p:cNvPr id="4" name="Footer Placeholder 3">
            <a:extLst>
              <a:ext uri="{FF2B5EF4-FFF2-40B4-BE49-F238E27FC236}">
                <a16:creationId xmlns:a16="http://schemas.microsoft.com/office/drawing/2014/main" id="{9127F84E-CB39-897D-EF8E-7F0E549D054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286D347-8B0D-05FF-D8BC-212F918A60F3}"/>
              </a:ext>
            </a:extLst>
          </p:cNvPr>
          <p:cNvSpPr>
            <a:spLocks noGrp="1"/>
          </p:cNvSpPr>
          <p:nvPr>
            <p:ph type="sldNum" sz="quarter" idx="12"/>
          </p:nvPr>
        </p:nvSpPr>
        <p:spPr/>
        <p:txBody>
          <a:bodyPr/>
          <a:lstStyle/>
          <a:p>
            <a:fld id="{8233CBDA-CF69-6C47-8EE1-3BB2F16A9332}" type="slidenum">
              <a:rPr lang="en-US" smtClean="0"/>
              <a:t>‹#›</a:t>
            </a:fld>
            <a:endParaRPr lang="en-US"/>
          </a:p>
        </p:txBody>
      </p:sp>
    </p:spTree>
    <p:extLst>
      <p:ext uri="{BB962C8B-B14F-4D97-AF65-F5344CB8AC3E}">
        <p14:creationId xmlns:p14="http://schemas.microsoft.com/office/powerpoint/2010/main" val="8625453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DE2C52-A93B-BCFD-58B3-D083E36D95B1}"/>
              </a:ext>
            </a:extLst>
          </p:cNvPr>
          <p:cNvSpPr>
            <a:spLocks noGrp="1"/>
          </p:cNvSpPr>
          <p:nvPr>
            <p:ph type="dt" sz="half" idx="10"/>
          </p:nvPr>
        </p:nvSpPr>
        <p:spPr/>
        <p:txBody>
          <a:bodyPr/>
          <a:lstStyle/>
          <a:p>
            <a:fld id="{9677247D-9F3D-C349-97C3-F32365E66014}" type="datetimeFigureOut">
              <a:rPr lang="en-US" smtClean="0"/>
              <a:t>5/28/26</a:t>
            </a:fld>
            <a:endParaRPr lang="en-US"/>
          </a:p>
        </p:txBody>
      </p:sp>
      <p:sp>
        <p:nvSpPr>
          <p:cNvPr id="3" name="Footer Placeholder 2">
            <a:extLst>
              <a:ext uri="{FF2B5EF4-FFF2-40B4-BE49-F238E27FC236}">
                <a16:creationId xmlns:a16="http://schemas.microsoft.com/office/drawing/2014/main" id="{89A5FE9D-6A29-3778-DF8A-C4E10E86986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7E747B8-0C15-A750-9E5B-B361028BFCAB}"/>
              </a:ext>
            </a:extLst>
          </p:cNvPr>
          <p:cNvSpPr>
            <a:spLocks noGrp="1"/>
          </p:cNvSpPr>
          <p:nvPr>
            <p:ph type="sldNum" sz="quarter" idx="12"/>
          </p:nvPr>
        </p:nvSpPr>
        <p:spPr/>
        <p:txBody>
          <a:bodyPr/>
          <a:lstStyle/>
          <a:p>
            <a:fld id="{8233CBDA-CF69-6C47-8EE1-3BB2F16A9332}" type="slidenum">
              <a:rPr lang="en-US" smtClean="0"/>
              <a:t>‹#›</a:t>
            </a:fld>
            <a:endParaRPr lang="en-US"/>
          </a:p>
        </p:txBody>
      </p:sp>
    </p:spTree>
    <p:extLst>
      <p:ext uri="{BB962C8B-B14F-4D97-AF65-F5344CB8AC3E}">
        <p14:creationId xmlns:p14="http://schemas.microsoft.com/office/powerpoint/2010/main" val="2227417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26A8C-1E36-55C2-DFEE-8AEB1FF570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26890B5-284D-E5A3-12E2-0EEA2B619A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A35687F-0E4D-EC34-C4AE-A7A2231402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FC5153-7544-A083-956B-F235A86DB9BE}"/>
              </a:ext>
            </a:extLst>
          </p:cNvPr>
          <p:cNvSpPr>
            <a:spLocks noGrp="1"/>
          </p:cNvSpPr>
          <p:nvPr>
            <p:ph type="dt" sz="half" idx="10"/>
          </p:nvPr>
        </p:nvSpPr>
        <p:spPr/>
        <p:txBody>
          <a:bodyPr/>
          <a:lstStyle/>
          <a:p>
            <a:fld id="{9677247D-9F3D-C349-97C3-F32365E66014}" type="datetimeFigureOut">
              <a:rPr lang="en-US" smtClean="0"/>
              <a:t>5/28/26</a:t>
            </a:fld>
            <a:endParaRPr lang="en-US"/>
          </a:p>
        </p:txBody>
      </p:sp>
      <p:sp>
        <p:nvSpPr>
          <p:cNvPr id="6" name="Footer Placeholder 5">
            <a:extLst>
              <a:ext uri="{FF2B5EF4-FFF2-40B4-BE49-F238E27FC236}">
                <a16:creationId xmlns:a16="http://schemas.microsoft.com/office/drawing/2014/main" id="{A7FA6000-E851-452E-6726-A6F5932249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78179A-1EFB-60AA-B73C-6E38ACE63829}"/>
              </a:ext>
            </a:extLst>
          </p:cNvPr>
          <p:cNvSpPr>
            <a:spLocks noGrp="1"/>
          </p:cNvSpPr>
          <p:nvPr>
            <p:ph type="sldNum" sz="quarter" idx="12"/>
          </p:nvPr>
        </p:nvSpPr>
        <p:spPr/>
        <p:txBody>
          <a:bodyPr/>
          <a:lstStyle/>
          <a:p>
            <a:fld id="{8233CBDA-CF69-6C47-8EE1-3BB2F16A9332}" type="slidenum">
              <a:rPr lang="en-US" smtClean="0"/>
              <a:t>‹#›</a:t>
            </a:fld>
            <a:endParaRPr lang="en-US"/>
          </a:p>
        </p:txBody>
      </p:sp>
    </p:spTree>
    <p:extLst>
      <p:ext uri="{BB962C8B-B14F-4D97-AF65-F5344CB8AC3E}">
        <p14:creationId xmlns:p14="http://schemas.microsoft.com/office/powerpoint/2010/main" val="3054099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40511-4D19-A2CE-F567-26C0426CEC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472145E-0B5D-B0FB-BDBB-22971C7288F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88CDD73-3502-4490-AADC-8D90052A5F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72EAC0-77CE-6E9F-EFFB-1677DFE03E8D}"/>
              </a:ext>
            </a:extLst>
          </p:cNvPr>
          <p:cNvSpPr>
            <a:spLocks noGrp="1"/>
          </p:cNvSpPr>
          <p:nvPr>
            <p:ph type="dt" sz="half" idx="10"/>
          </p:nvPr>
        </p:nvSpPr>
        <p:spPr/>
        <p:txBody>
          <a:bodyPr/>
          <a:lstStyle/>
          <a:p>
            <a:fld id="{9677247D-9F3D-C349-97C3-F32365E66014}" type="datetimeFigureOut">
              <a:rPr lang="en-US" smtClean="0"/>
              <a:t>5/28/26</a:t>
            </a:fld>
            <a:endParaRPr lang="en-US"/>
          </a:p>
        </p:txBody>
      </p:sp>
      <p:sp>
        <p:nvSpPr>
          <p:cNvPr id="6" name="Footer Placeholder 5">
            <a:extLst>
              <a:ext uri="{FF2B5EF4-FFF2-40B4-BE49-F238E27FC236}">
                <a16:creationId xmlns:a16="http://schemas.microsoft.com/office/drawing/2014/main" id="{EC619EB6-63B8-F9A5-4089-14FE48514A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12DFFE-9ABD-715C-59BB-D0463F30B216}"/>
              </a:ext>
            </a:extLst>
          </p:cNvPr>
          <p:cNvSpPr>
            <a:spLocks noGrp="1"/>
          </p:cNvSpPr>
          <p:nvPr>
            <p:ph type="sldNum" sz="quarter" idx="12"/>
          </p:nvPr>
        </p:nvSpPr>
        <p:spPr/>
        <p:txBody>
          <a:bodyPr/>
          <a:lstStyle/>
          <a:p>
            <a:fld id="{8233CBDA-CF69-6C47-8EE1-3BB2F16A9332}" type="slidenum">
              <a:rPr lang="en-US" smtClean="0"/>
              <a:t>‹#›</a:t>
            </a:fld>
            <a:endParaRPr lang="en-US"/>
          </a:p>
        </p:txBody>
      </p:sp>
    </p:spTree>
    <p:extLst>
      <p:ext uri="{BB962C8B-B14F-4D97-AF65-F5344CB8AC3E}">
        <p14:creationId xmlns:p14="http://schemas.microsoft.com/office/powerpoint/2010/main" val="1124441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54A3D-6C1F-3F9A-90AF-6E3CF7DB86B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AB3D9DE-0172-90CF-FA10-E2780A747E6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538729-9B14-0628-F414-4A73C4B05C93}"/>
              </a:ext>
            </a:extLst>
          </p:cNvPr>
          <p:cNvSpPr>
            <a:spLocks noGrp="1"/>
          </p:cNvSpPr>
          <p:nvPr>
            <p:ph type="dt" sz="half" idx="10"/>
          </p:nvPr>
        </p:nvSpPr>
        <p:spPr/>
        <p:txBody>
          <a:bodyPr/>
          <a:lstStyle/>
          <a:p>
            <a:fld id="{9677247D-9F3D-C349-97C3-F32365E66014}" type="datetimeFigureOut">
              <a:rPr lang="en-US" smtClean="0"/>
              <a:t>5/28/26</a:t>
            </a:fld>
            <a:endParaRPr lang="en-US"/>
          </a:p>
        </p:txBody>
      </p:sp>
      <p:sp>
        <p:nvSpPr>
          <p:cNvPr id="5" name="Footer Placeholder 4">
            <a:extLst>
              <a:ext uri="{FF2B5EF4-FFF2-40B4-BE49-F238E27FC236}">
                <a16:creationId xmlns:a16="http://schemas.microsoft.com/office/drawing/2014/main" id="{1AB7FC98-0EA4-7D2D-4342-74D878F07A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E906C9-7D2C-8996-5DF9-31C9A34741B9}"/>
              </a:ext>
            </a:extLst>
          </p:cNvPr>
          <p:cNvSpPr>
            <a:spLocks noGrp="1"/>
          </p:cNvSpPr>
          <p:nvPr>
            <p:ph type="sldNum" sz="quarter" idx="12"/>
          </p:nvPr>
        </p:nvSpPr>
        <p:spPr/>
        <p:txBody>
          <a:bodyPr/>
          <a:lstStyle/>
          <a:p>
            <a:fld id="{8233CBDA-CF69-6C47-8EE1-3BB2F16A9332}" type="slidenum">
              <a:rPr lang="en-US" smtClean="0"/>
              <a:t>‹#›</a:t>
            </a:fld>
            <a:endParaRPr lang="en-US"/>
          </a:p>
        </p:txBody>
      </p:sp>
    </p:spTree>
    <p:extLst>
      <p:ext uri="{BB962C8B-B14F-4D97-AF65-F5344CB8AC3E}">
        <p14:creationId xmlns:p14="http://schemas.microsoft.com/office/powerpoint/2010/main" val="2567003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EDC5DC-2F07-914F-9798-1F99E484B0C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A2AA349-3F12-92D7-2B8B-223AAFC6B81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79A222-E1B7-68C7-9CE4-2F86782D711D}"/>
              </a:ext>
            </a:extLst>
          </p:cNvPr>
          <p:cNvSpPr>
            <a:spLocks noGrp="1"/>
          </p:cNvSpPr>
          <p:nvPr>
            <p:ph type="dt" sz="half" idx="10"/>
          </p:nvPr>
        </p:nvSpPr>
        <p:spPr/>
        <p:txBody>
          <a:bodyPr/>
          <a:lstStyle/>
          <a:p>
            <a:fld id="{9677247D-9F3D-C349-97C3-F32365E66014}" type="datetimeFigureOut">
              <a:rPr lang="en-US" smtClean="0"/>
              <a:t>5/28/26</a:t>
            </a:fld>
            <a:endParaRPr lang="en-US"/>
          </a:p>
        </p:txBody>
      </p:sp>
      <p:sp>
        <p:nvSpPr>
          <p:cNvPr id="5" name="Footer Placeholder 4">
            <a:extLst>
              <a:ext uri="{FF2B5EF4-FFF2-40B4-BE49-F238E27FC236}">
                <a16:creationId xmlns:a16="http://schemas.microsoft.com/office/drawing/2014/main" id="{1AE9B738-C88A-1C62-0956-C1807251A5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B6A3A9-3527-B662-15E2-2DD8DEA25BD0}"/>
              </a:ext>
            </a:extLst>
          </p:cNvPr>
          <p:cNvSpPr>
            <a:spLocks noGrp="1"/>
          </p:cNvSpPr>
          <p:nvPr>
            <p:ph type="sldNum" sz="quarter" idx="12"/>
          </p:nvPr>
        </p:nvSpPr>
        <p:spPr/>
        <p:txBody>
          <a:bodyPr/>
          <a:lstStyle/>
          <a:p>
            <a:fld id="{8233CBDA-CF69-6C47-8EE1-3BB2F16A9332}" type="slidenum">
              <a:rPr lang="en-US" smtClean="0"/>
              <a:t>‹#›</a:t>
            </a:fld>
            <a:endParaRPr lang="en-US"/>
          </a:p>
        </p:txBody>
      </p:sp>
    </p:spTree>
    <p:extLst>
      <p:ext uri="{BB962C8B-B14F-4D97-AF65-F5344CB8AC3E}">
        <p14:creationId xmlns:p14="http://schemas.microsoft.com/office/powerpoint/2010/main" val="8971107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9AE884D-26F4-8D1C-2301-38E58C045F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22CEE28-A28D-B2E3-4233-D9649019AE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FD4051-3812-B77A-F938-DFB867F091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677247D-9F3D-C349-97C3-F32365E66014}" type="datetimeFigureOut">
              <a:rPr lang="en-US" smtClean="0"/>
              <a:t>5/28/26</a:t>
            </a:fld>
            <a:endParaRPr lang="en-US"/>
          </a:p>
        </p:txBody>
      </p:sp>
      <p:sp>
        <p:nvSpPr>
          <p:cNvPr id="5" name="Footer Placeholder 4">
            <a:extLst>
              <a:ext uri="{FF2B5EF4-FFF2-40B4-BE49-F238E27FC236}">
                <a16:creationId xmlns:a16="http://schemas.microsoft.com/office/drawing/2014/main" id="{1C8E095F-80A3-858C-932F-CE6529F2E4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DFDBEA6-9177-CDA7-DB7E-A9AFB97F12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233CBDA-CF69-6C47-8EE1-3BB2F16A9332}" type="slidenum">
              <a:rPr lang="en-US" smtClean="0"/>
              <a:t>‹#›</a:t>
            </a:fld>
            <a:endParaRPr lang="en-US"/>
          </a:p>
        </p:txBody>
      </p:sp>
    </p:spTree>
    <p:extLst>
      <p:ext uri="{BB962C8B-B14F-4D97-AF65-F5344CB8AC3E}">
        <p14:creationId xmlns:p14="http://schemas.microsoft.com/office/powerpoint/2010/main" val="26764719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cyber.org/find-curricula/test-strength-your-password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ideo" Target="https://www.youtube.com/embed/XXrbut5xRbE?list=PL-BF3N9rHBLJjjiMk-sjhfoRZObMhBNYr" TargetMode="External"/><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haveibeenpwned.com/"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sv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crackstation.net/"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ideo" Target="https://www.youtube.com/embed/QWwaidg3AtY?list=PL-BF3N9rHBLJjjiMk-sjhfoRZObMhBNYr" TargetMode="External"/><Relationship Id="rId4" Type="http://schemas.openxmlformats.org/officeDocument/2006/relationships/image" Target="../media/image8.jpeg"/></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Picture 17" descr="101010 data lines to infinity">
            <a:extLst>
              <a:ext uri="{FF2B5EF4-FFF2-40B4-BE49-F238E27FC236}">
                <a16:creationId xmlns:a16="http://schemas.microsoft.com/office/drawing/2014/main" id="{0ED94585-1951-B077-D628-B5BB3EA8CFD2}"/>
              </a:ext>
            </a:extLst>
          </p:cNvPr>
          <p:cNvPicPr>
            <a:picLocks noChangeAspect="1"/>
          </p:cNvPicPr>
          <p:nvPr/>
        </p:nvPicPr>
        <p:blipFill>
          <a:blip r:embed="rId2">
            <a:alphaModFix amt="40000"/>
          </a:blip>
          <a:srcRect t="13127"/>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DD6B757B-DADA-1F49-5CB9-2A1F820ABD45}"/>
              </a:ext>
            </a:extLst>
          </p:cNvPr>
          <p:cNvSpPr>
            <a:spLocks noGrp="1"/>
          </p:cNvSpPr>
          <p:nvPr>
            <p:ph type="ctrTitle"/>
          </p:nvPr>
        </p:nvSpPr>
        <p:spPr>
          <a:xfrm>
            <a:off x="965200" y="965200"/>
            <a:ext cx="10261600" cy="3564869"/>
          </a:xfrm>
        </p:spPr>
        <p:txBody>
          <a:bodyPr vert="horz" lIns="91440" tIns="45720" rIns="91440" bIns="45720" rtlCol="0" anchor="b">
            <a:normAutofit/>
          </a:bodyPr>
          <a:lstStyle/>
          <a:p>
            <a:pPr algn="l"/>
            <a:r>
              <a:rPr lang="en-US" sz="11500" dirty="0">
                <a:ln w="22225">
                  <a:solidFill>
                    <a:schemeClr val="tx1"/>
                  </a:solidFill>
                  <a:miter lim="800000"/>
                </a:ln>
                <a:noFill/>
              </a:rPr>
              <a:t>Introduction to Cybersecurity</a:t>
            </a:r>
          </a:p>
        </p:txBody>
      </p:sp>
      <p:sp>
        <p:nvSpPr>
          <p:cNvPr id="4" name="TextBox 3">
            <a:extLst>
              <a:ext uri="{FF2B5EF4-FFF2-40B4-BE49-F238E27FC236}">
                <a16:creationId xmlns:a16="http://schemas.microsoft.com/office/drawing/2014/main" id="{DA51A003-D1E9-EC8D-166F-E1BD58CEEC67}"/>
              </a:ext>
            </a:extLst>
          </p:cNvPr>
          <p:cNvSpPr txBox="1"/>
          <p:nvPr/>
        </p:nvSpPr>
        <p:spPr>
          <a:xfrm>
            <a:off x="965200" y="4572002"/>
            <a:ext cx="10261600" cy="1202995"/>
          </a:xfrm>
          <a:prstGeom prst="rect">
            <a:avLst/>
          </a:prstGeom>
        </p:spPr>
        <p:txBody>
          <a:bodyPr vert="horz" lIns="91440" tIns="45720" rIns="91440" bIns="45720" rtlCol="0">
            <a:normAutofit/>
          </a:bodyPr>
          <a:lstStyle/>
          <a:p>
            <a:pPr>
              <a:lnSpc>
                <a:spcPct val="90000"/>
              </a:lnSpc>
              <a:spcBef>
                <a:spcPts val="1000"/>
              </a:spcBef>
            </a:pPr>
            <a:r>
              <a:rPr lang="en-US" sz="3200" dirty="0"/>
              <a:t>Class 1: Cybersecurity and Passwords</a:t>
            </a:r>
          </a:p>
        </p:txBody>
      </p:sp>
    </p:spTree>
    <p:extLst>
      <p:ext uri="{BB962C8B-B14F-4D97-AF65-F5344CB8AC3E}">
        <p14:creationId xmlns:p14="http://schemas.microsoft.com/office/powerpoint/2010/main" val="409464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4751229-0244-4FBB-BED1-407467F4C9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12F857-2463-2572-64D0-57BEBA459D42}"/>
              </a:ext>
            </a:extLst>
          </p:cNvPr>
          <p:cNvSpPr>
            <a:spLocks noGrp="1"/>
          </p:cNvSpPr>
          <p:nvPr>
            <p:ph type="title"/>
          </p:nvPr>
        </p:nvSpPr>
        <p:spPr>
          <a:xfrm>
            <a:off x="2197101" y="735283"/>
            <a:ext cx="4978399" cy="3165045"/>
          </a:xfrm>
        </p:spPr>
        <p:txBody>
          <a:bodyPr vert="horz" lIns="91440" tIns="45720" rIns="91440" bIns="45720" rtlCol="0" anchor="b">
            <a:normAutofit/>
          </a:bodyPr>
          <a:lstStyle/>
          <a:p>
            <a:r>
              <a:rPr lang="en-US" sz="5200" kern="1200" dirty="0">
                <a:solidFill>
                  <a:schemeClr val="tx1"/>
                </a:solidFill>
                <a:latin typeface="+mj-lt"/>
                <a:ea typeface="+mj-ea"/>
                <a:cs typeface="+mj-cs"/>
              </a:rPr>
              <a:t>What is Cybersecurity?</a:t>
            </a:r>
          </a:p>
        </p:txBody>
      </p:sp>
      <p:pic>
        <p:nvPicPr>
          <p:cNvPr id="7" name="Graphic 6" descr="Lock">
            <a:extLst>
              <a:ext uri="{FF2B5EF4-FFF2-40B4-BE49-F238E27FC236}">
                <a16:creationId xmlns:a16="http://schemas.microsoft.com/office/drawing/2014/main" id="{D5AB58DA-3F00-24ED-15DD-10758BEEAD5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17549" y="2776619"/>
            <a:ext cx="1289051" cy="1289051"/>
          </a:xfrm>
          <a:prstGeom prst="rect">
            <a:avLst/>
          </a:prstGeom>
        </p:spPr>
      </p:pic>
      <p:pic>
        <p:nvPicPr>
          <p:cNvPr id="9" name="Graphic 8" descr="Lock">
            <a:extLst>
              <a:ext uri="{FF2B5EF4-FFF2-40B4-BE49-F238E27FC236}">
                <a16:creationId xmlns:a16="http://schemas.microsoft.com/office/drawing/2014/main" id="{1DDA7E1A-4F54-4772-A6FD-F90BA1512F0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a:alphaModFix amt="15000"/>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607815" y="716407"/>
            <a:ext cx="5411343" cy="5411343"/>
          </a:xfrm>
          <a:prstGeom prst="rect">
            <a:avLst/>
          </a:prstGeom>
        </p:spPr>
      </p:pic>
    </p:spTree>
    <p:extLst>
      <p:ext uri="{BB962C8B-B14F-4D97-AF65-F5344CB8AC3E}">
        <p14:creationId xmlns:p14="http://schemas.microsoft.com/office/powerpoint/2010/main" val="4274491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 name="Group 4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42" name="Rectangle 4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itle 33">
            <a:extLst>
              <a:ext uri="{FF2B5EF4-FFF2-40B4-BE49-F238E27FC236}">
                <a16:creationId xmlns:a16="http://schemas.microsoft.com/office/drawing/2014/main" id="{5746E36C-9E8B-7449-CC6B-747D700D94C9}"/>
              </a:ext>
            </a:extLst>
          </p:cNvPr>
          <p:cNvSpPr txBox="1">
            <a:spLocks noGrp="1"/>
          </p:cNvSpPr>
          <p:nvPr>
            <p:ph type="title" idx="4294967295"/>
          </p:nvPr>
        </p:nvSpPr>
        <p:spPr>
          <a:xfrm>
            <a:off x="1043631" y="809898"/>
            <a:ext cx="9942716" cy="155448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400" b="0" i="0" u="none" strike="noStrike" kern="1200" cap="none" spc="0" normalizeH="0" baseline="0" noProof="0" dirty="0">
                <a:ln>
                  <a:noFill/>
                </a:ln>
                <a:solidFill>
                  <a:schemeClr val="tx1"/>
                </a:solidFill>
                <a:effectLst/>
                <a:uLnTx/>
                <a:uFillTx/>
                <a:latin typeface="+mj-lt"/>
                <a:ea typeface="+mj-ea"/>
                <a:cs typeface="+mj-cs"/>
              </a:rPr>
              <a:t>Cybersecurity is about protecting protecting systems, networks, programs, and data from digital attacks, unauthorized access, or damage.</a:t>
            </a:r>
          </a:p>
        </p:txBody>
      </p:sp>
      <p:sp>
        <p:nvSpPr>
          <p:cNvPr id="3" name="Content Placeholder 2">
            <a:extLst>
              <a:ext uri="{FF2B5EF4-FFF2-40B4-BE49-F238E27FC236}">
                <a16:creationId xmlns:a16="http://schemas.microsoft.com/office/drawing/2014/main" id="{682AFDFB-04C1-2692-D7EE-26E419DDE3A7}"/>
              </a:ext>
            </a:extLst>
          </p:cNvPr>
          <p:cNvSpPr>
            <a:spLocks noGrp="1"/>
          </p:cNvSpPr>
          <p:nvPr>
            <p:ph idx="1"/>
          </p:nvPr>
        </p:nvSpPr>
        <p:spPr>
          <a:xfrm>
            <a:off x="1045028" y="3017522"/>
            <a:ext cx="9941319" cy="3124658"/>
          </a:xfrm>
        </p:spPr>
        <p:txBody>
          <a:bodyPr vert="horz" lIns="91440" tIns="45720" rIns="91440" bIns="45720" rtlCol="0" anchor="ctr">
            <a:normAutofit/>
          </a:bodyPr>
          <a:lstStyle/>
          <a:p>
            <a:pPr marL="0"/>
            <a:endParaRPr lang="en-US" sz="2400" i="1" dirty="0"/>
          </a:p>
          <a:p>
            <a:pPr marL="0" indent="0">
              <a:buNone/>
            </a:pPr>
            <a:r>
              <a:rPr lang="en-US" sz="3200" b="1"/>
              <a:t>Protection = Prevention + (Detection + Response)</a:t>
            </a:r>
          </a:p>
          <a:p>
            <a:pPr marL="0"/>
            <a:endParaRPr lang="en-US" sz="2400" i="1" dirty="0"/>
          </a:p>
          <a:p>
            <a:pPr marL="0" indent="0">
              <a:buNone/>
            </a:pPr>
            <a:r>
              <a:rPr lang="en-US" sz="2400"/>
              <a:t>Cybersecurity isn’t just about stopping attacks, it’s also about what you do before, during, and after something goes wrong.</a:t>
            </a:r>
          </a:p>
          <a:p>
            <a:pPr marL="0"/>
            <a:endParaRPr lang="en-US" sz="2400" i="1" dirty="0"/>
          </a:p>
          <a:p>
            <a:endParaRPr lang="en-US" sz="2400" dirty="0"/>
          </a:p>
        </p:txBody>
      </p:sp>
      <p:cxnSp>
        <p:nvCxnSpPr>
          <p:cNvPr id="48" name="Straight Connector 4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3443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4"/>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en-US">
              <a:solidFill>
                <a:schemeClr val="bg1"/>
              </a:solidFill>
            </a:endParaRPr>
          </a:p>
        </p:txBody>
      </p:sp>
      <p:sp>
        <p:nvSpPr>
          <p:cNvPr id="2" name="Title 1">
            <a:extLst>
              <a:ext uri="{FF2B5EF4-FFF2-40B4-BE49-F238E27FC236}">
                <a16:creationId xmlns:a16="http://schemas.microsoft.com/office/drawing/2014/main" id="{3104E5F2-ECD8-630B-587D-A1D5F668F492}"/>
              </a:ext>
            </a:extLst>
          </p:cNvPr>
          <p:cNvSpPr>
            <a:spLocks noGrp="1"/>
          </p:cNvSpPr>
          <p:nvPr>
            <p:ph type="title"/>
          </p:nvPr>
        </p:nvSpPr>
        <p:spPr>
          <a:xfrm>
            <a:off x="838200" y="643467"/>
            <a:ext cx="2951205" cy="5571066"/>
          </a:xfrm>
        </p:spPr>
        <p:txBody>
          <a:bodyPr>
            <a:normAutofit/>
          </a:bodyPr>
          <a:lstStyle/>
          <a:p>
            <a:r>
              <a:rPr lang="en-US" b="1" dirty="0">
                <a:solidFill>
                  <a:srgbClr val="FFFFFF"/>
                </a:solidFill>
              </a:rPr>
              <a:t>Scenario: a company is hacked and customer data is leaked</a:t>
            </a:r>
            <a:endParaRPr lang="en-US" dirty="0">
              <a:solidFill>
                <a:srgbClr val="FFFFFF"/>
              </a:solidFill>
            </a:endParaRPr>
          </a:p>
        </p:txBody>
      </p:sp>
      <p:graphicFrame>
        <p:nvGraphicFramePr>
          <p:cNvPr id="5" name="Content Placeholder 2">
            <a:extLst>
              <a:ext uri="{FF2B5EF4-FFF2-40B4-BE49-F238E27FC236}">
                <a16:creationId xmlns:a16="http://schemas.microsoft.com/office/drawing/2014/main" id="{B7CE27F9-0D6F-7F26-E32A-3927A36934C6}"/>
              </a:ext>
            </a:extLst>
          </p:cNvPr>
          <p:cNvGraphicFramePr>
            <a:graphicFrameLocks noGrp="1"/>
          </p:cNvGraphicFramePr>
          <p:nvPr>
            <p:ph idx="1"/>
            <p:extLst>
              <p:ext uri="{D42A27DB-BD31-4B8C-83A1-F6EECF244321}">
                <p14:modId xmlns:p14="http://schemas.microsoft.com/office/powerpoint/2010/main" val="3922593568"/>
              </p:ext>
            </p:extLst>
          </p:nvPr>
        </p:nvGraphicFramePr>
        <p:xfrm>
          <a:off x="5207640" y="643466"/>
          <a:ext cx="6291714" cy="55307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25743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954E9B-F230-7095-DA91-7E0A72192F89}"/>
              </a:ext>
            </a:extLst>
          </p:cNvPr>
          <p:cNvSpPr>
            <a:spLocks noGrp="1"/>
          </p:cNvSpPr>
          <p:nvPr>
            <p:ph type="title"/>
          </p:nvPr>
        </p:nvSpPr>
        <p:spPr>
          <a:xfrm>
            <a:off x="1285240" y="1050595"/>
            <a:ext cx="8074815" cy="1618489"/>
          </a:xfrm>
        </p:spPr>
        <p:txBody>
          <a:bodyPr anchor="ctr">
            <a:normAutofit/>
          </a:bodyPr>
          <a:lstStyle/>
          <a:p>
            <a:r>
              <a:rPr lang="en-US" sz="4000" dirty="0"/>
              <a:t>The CIA</a:t>
            </a:r>
            <a:br>
              <a:rPr lang="en-US" sz="4000" dirty="0"/>
            </a:br>
            <a:r>
              <a:rPr lang="en-US" sz="3000" dirty="0">
                <a:latin typeface="+mn-lt"/>
              </a:rPr>
              <a:t>(not the one you’re thinking of…)</a:t>
            </a:r>
          </a:p>
        </p:txBody>
      </p:sp>
      <p:sp>
        <p:nvSpPr>
          <p:cNvPr id="20" name="Content Placeholder 2">
            <a:extLst>
              <a:ext uri="{FF2B5EF4-FFF2-40B4-BE49-F238E27FC236}">
                <a16:creationId xmlns:a16="http://schemas.microsoft.com/office/drawing/2014/main" id="{F930348C-A16F-D569-69A4-5E13F9FD7AF1}"/>
              </a:ext>
            </a:extLst>
          </p:cNvPr>
          <p:cNvSpPr>
            <a:spLocks noGrp="1"/>
          </p:cNvSpPr>
          <p:nvPr>
            <p:ph idx="1"/>
          </p:nvPr>
        </p:nvSpPr>
        <p:spPr>
          <a:xfrm>
            <a:off x="1285240" y="2969469"/>
            <a:ext cx="8074815" cy="2800395"/>
          </a:xfrm>
        </p:spPr>
        <p:txBody>
          <a:bodyPr anchor="t">
            <a:normAutofit/>
          </a:bodyPr>
          <a:lstStyle/>
          <a:p>
            <a:pPr marL="0" indent="0">
              <a:buNone/>
            </a:pPr>
            <a:r>
              <a:rPr lang="en-US" sz="2400" b="1" dirty="0"/>
              <a:t>3 Main Goals of Cybersecurity:</a:t>
            </a:r>
            <a:br>
              <a:rPr lang="en-US" sz="2400" b="1" dirty="0"/>
            </a:br>
            <a:endParaRPr lang="en-US" sz="2400" b="1" dirty="0"/>
          </a:p>
          <a:p>
            <a:r>
              <a:rPr lang="en-US" sz="2400" dirty="0"/>
              <a:t>Confidentiality</a:t>
            </a:r>
          </a:p>
          <a:p>
            <a:r>
              <a:rPr lang="en-US" sz="2400" dirty="0"/>
              <a:t>Integrity</a:t>
            </a:r>
          </a:p>
          <a:p>
            <a:r>
              <a:rPr lang="en-US" sz="2400" dirty="0"/>
              <a:t>Availability</a:t>
            </a:r>
          </a:p>
        </p:txBody>
      </p:sp>
    </p:spTree>
    <p:extLst>
      <p:ext uri="{BB962C8B-B14F-4D97-AF65-F5344CB8AC3E}">
        <p14:creationId xmlns:p14="http://schemas.microsoft.com/office/powerpoint/2010/main" val="34147702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A4026A73-1F7F-49F2-B319-8CA3B3D5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Right Triangle 12">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59D0E0-0C43-790E-49F3-C2FE0B5FE455}"/>
              </a:ext>
            </a:extLst>
          </p:cNvPr>
          <p:cNvSpPr>
            <a:spLocks noGrp="1"/>
          </p:cNvSpPr>
          <p:nvPr>
            <p:ph type="title"/>
          </p:nvPr>
        </p:nvSpPr>
        <p:spPr>
          <a:xfrm>
            <a:off x="1006900" y="1188637"/>
            <a:ext cx="3057101" cy="4480726"/>
          </a:xfrm>
        </p:spPr>
        <p:txBody>
          <a:bodyPr>
            <a:normAutofit/>
          </a:bodyPr>
          <a:lstStyle/>
          <a:p>
            <a:pPr algn="r"/>
            <a:r>
              <a:rPr lang="en-US" sz="3600" dirty="0"/>
              <a:t>Confidentiality</a:t>
            </a:r>
          </a:p>
        </p:txBody>
      </p:sp>
      <p:cxnSp>
        <p:nvCxnSpPr>
          <p:cNvPr id="17" name="Straight Connector 16">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8ACA330A-FD31-F6FA-9A50-87F5A92844E1}"/>
              </a:ext>
            </a:extLst>
          </p:cNvPr>
          <p:cNvGraphicFramePr>
            <a:graphicFrameLocks noGrp="1"/>
          </p:cNvGraphicFramePr>
          <p:nvPr>
            <p:ph idx="1"/>
            <p:extLst>
              <p:ext uri="{D42A27DB-BD31-4B8C-83A1-F6EECF244321}">
                <p14:modId xmlns:p14="http://schemas.microsoft.com/office/powerpoint/2010/main" val="4054965489"/>
              </p:ext>
            </p:extLst>
          </p:nvPr>
        </p:nvGraphicFramePr>
        <p:xfrm>
          <a:off x="5170777" y="1852863"/>
          <a:ext cx="5086019" cy="32364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4008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7FA3B1C-2F0F-F4AF-43CC-7A6FABE676F2}"/>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A4026A73-1F7F-49F2-B319-8CA3B3D5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Right Triangle 12">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97D43B-3A1A-5D2B-FC7C-82A5A06E046F}"/>
              </a:ext>
            </a:extLst>
          </p:cNvPr>
          <p:cNvSpPr>
            <a:spLocks noGrp="1"/>
          </p:cNvSpPr>
          <p:nvPr>
            <p:ph type="title"/>
          </p:nvPr>
        </p:nvSpPr>
        <p:spPr>
          <a:xfrm>
            <a:off x="1006900" y="1188637"/>
            <a:ext cx="3057101" cy="4480726"/>
          </a:xfrm>
        </p:spPr>
        <p:txBody>
          <a:bodyPr>
            <a:normAutofit/>
          </a:bodyPr>
          <a:lstStyle/>
          <a:p>
            <a:pPr algn="r"/>
            <a:r>
              <a:rPr lang="en-US" sz="4000" dirty="0"/>
              <a:t>Integrity</a:t>
            </a:r>
          </a:p>
        </p:txBody>
      </p:sp>
      <p:cxnSp>
        <p:nvCxnSpPr>
          <p:cNvPr id="17" name="Straight Connector 16">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39E67CB6-AA58-F2C2-CC24-0FC0B64B3DCF}"/>
              </a:ext>
            </a:extLst>
          </p:cNvPr>
          <p:cNvGraphicFramePr>
            <a:graphicFrameLocks noGrp="1"/>
          </p:cNvGraphicFramePr>
          <p:nvPr>
            <p:ph idx="1"/>
            <p:extLst>
              <p:ext uri="{D42A27DB-BD31-4B8C-83A1-F6EECF244321}">
                <p14:modId xmlns:p14="http://schemas.microsoft.com/office/powerpoint/2010/main" val="1162294065"/>
              </p:ext>
            </p:extLst>
          </p:nvPr>
        </p:nvGraphicFramePr>
        <p:xfrm>
          <a:off x="5115753" y="1852862"/>
          <a:ext cx="5379322" cy="32364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37703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B4B3BCA-057B-C138-D134-871041E8B90B}"/>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A4026A73-1F7F-49F2-B319-8CA3B3D5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Right Triangle 12">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A6CEFD-7310-DE72-9DEB-2B6F6DF50165}"/>
              </a:ext>
            </a:extLst>
          </p:cNvPr>
          <p:cNvSpPr>
            <a:spLocks noGrp="1"/>
          </p:cNvSpPr>
          <p:nvPr>
            <p:ph type="title"/>
          </p:nvPr>
        </p:nvSpPr>
        <p:spPr>
          <a:xfrm>
            <a:off x="1006900" y="1188637"/>
            <a:ext cx="3057101" cy="4480726"/>
          </a:xfrm>
        </p:spPr>
        <p:txBody>
          <a:bodyPr>
            <a:normAutofit/>
          </a:bodyPr>
          <a:lstStyle/>
          <a:p>
            <a:pPr algn="r"/>
            <a:r>
              <a:rPr lang="en-US" sz="4000" dirty="0"/>
              <a:t>Availability</a:t>
            </a:r>
          </a:p>
        </p:txBody>
      </p:sp>
      <p:cxnSp>
        <p:nvCxnSpPr>
          <p:cNvPr id="17" name="Straight Connector 16">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D087D13C-8FC7-F34C-A3B9-FBE353863C5C}"/>
              </a:ext>
            </a:extLst>
          </p:cNvPr>
          <p:cNvGraphicFramePr>
            <a:graphicFrameLocks noGrp="1"/>
          </p:cNvGraphicFramePr>
          <p:nvPr>
            <p:ph idx="1"/>
            <p:extLst>
              <p:ext uri="{D42A27DB-BD31-4B8C-83A1-F6EECF244321}">
                <p14:modId xmlns:p14="http://schemas.microsoft.com/office/powerpoint/2010/main" val="846919675"/>
              </p:ext>
            </p:extLst>
          </p:nvPr>
        </p:nvGraphicFramePr>
        <p:xfrm>
          <a:off x="5102670" y="1852863"/>
          <a:ext cx="5767507" cy="32364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99421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D6755-9E4D-D02E-8BFB-5D543C1DE0A0}"/>
              </a:ext>
            </a:extLst>
          </p:cNvPr>
          <p:cNvSpPr>
            <a:spLocks noGrp="1"/>
          </p:cNvSpPr>
          <p:nvPr>
            <p:ph type="title"/>
          </p:nvPr>
        </p:nvSpPr>
        <p:spPr/>
        <p:txBody>
          <a:bodyPr/>
          <a:lstStyle/>
          <a:p>
            <a:r>
              <a:rPr lang="en-US"/>
              <a:t>Data Exists in Different States </a:t>
            </a:r>
            <a:endParaRPr lang="en-US" dirty="0"/>
          </a:p>
        </p:txBody>
      </p:sp>
      <p:graphicFrame>
        <p:nvGraphicFramePr>
          <p:cNvPr id="40" name="Content Placeholder 2">
            <a:extLst>
              <a:ext uri="{FF2B5EF4-FFF2-40B4-BE49-F238E27FC236}">
                <a16:creationId xmlns:a16="http://schemas.microsoft.com/office/drawing/2014/main" id="{783007F6-B9B1-27FB-256F-B145419B2E4F}"/>
              </a:ext>
            </a:extLst>
          </p:cNvPr>
          <p:cNvGraphicFramePr>
            <a:graphicFrameLocks noGrp="1"/>
          </p:cNvGraphicFramePr>
          <p:nvPr>
            <p:ph idx="1"/>
            <p:extLst>
              <p:ext uri="{D42A27DB-BD31-4B8C-83A1-F6EECF244321}">
                <p14:modId xmlns:p14="http://schemas.microsoft.com/office/powerpoint/2010/main" val="129582924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49744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81321E-2171-6B59-6799-010549577A40}"/>
              </a:ext>
            </a:extLst>
          </p:cNvPr>
          <p:cNvSpPr>
            <a:spLocks noGrp="1"/>
          </p:cNvSpPr>
          <p:nvPr>
            <p:ph type="title"/>
          </p:nvPr>
        </p:nvSpPr>
        <p:spPr>
          <a:xfrm>
            <a:off x="1524000" y="1293338"/>
            <a:ext cx="9144000" cy="3274592"/>
          </a:xfrm>
        </p:spPr>
        <p:txBody>
          <a:bodyPr vert="horz" lIns="91440" tIns="45720" rIns="91440" bIns="45720" rtlCol="0" anchor="ctr">
            <a:normAutofit/>
          </a:bodyPr>
          <a:lstStyle/>
          <a:p>
            <a:pPr algn="ctr"/>
            <a:r>
              <a:rPr lang="en-US" sz="7200" kern="1200">
                <a:solidFill>
                  <a:schemeClr val="tx1"/>
                </a:solidFill>
                <a:latin typeface="+mj-lt"/>
                <a:ea typeface="+mj-ea"/>
                <a:cs typeface="+mj-cs"/>
              </a:rPr>
              <a:t>Complete the CIA worksheet and let’s discuss!</a:t>
            </a:r>
            <a:endParaRPr lang="en-US" sz="7200" kern="1200" dirty="0">
              <a:solidFill>
                <a:schemeClr val="tx1"/>
              </a:solidFill>
              <a:latin typeface="+mj-lt"/>
              <a:ea typeface="+mj-ea"/>
              <a:cs typeface="+mj-cs"/>
            </a:endParaRPr>
          </a:p>
        </p:txBody>
      </p:sp>
      <p:cxnSp>
        <p:nvCxnSpPr>
          <p:cNvPr id="18" name="Straight Connector 17">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86506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2D7767-45BB-0CF8-F8AD-C9D7212362CC}"/>
              </a:ext>
            </a:extLst>
          </p:cNvPr>
          <p:cNvSpPr>
            <a:spLocks noGrp="1"/>
          </p:cNvSpPr>
          <p:nvPr>
            <p:ph type="title"/>
          </p:nvPr>
        </p:nvSpPr>
        <p:spPr>
          <a:xfrm>
            <a:off x="808638" y="386930"/>
            <a:ext cx="9236700" cy="1188950"/>
          </a:xfrm>
        </p:spPr>
        <p:txBody>
          <a:bodyPr anchor="b">
            <a:normAutofit/>
          </a:bodyPr>
          <a:lstStyle/>
          <a:p>
            <a:r>
              <a:rPr lang="en-US" sz="5400" dirty="0"/>
              <a:t>Achieving CIA – Primary Tools</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7" name="Rectangle 16">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ontent Placeholder 2">
            <a:extLst>
              <a:ext uri="{FF2B5EF4-FFF2-40B4-BE49-F238E27FC236}">
                <a16:creationId xmlns:a16="http://schemas.microsoft.com/office/drawing/2014/main" id="{54F2E06D-87F2-3E15-D05E-0998FBB7B1C9}"/>
              </a:ext>
            </a:extLst>
          </p:cNvPr>
          <p:cNvSpPr>
            <a:spLocks noGrp="1"/>
          </p:cNvSpPr>
          <p:nvPr>
            <p:ph idx="1"/>
          </p:nvPr>
        </p:nvSpPr>
        <p:spPr>
          <a:xfrm>
            <a:off x="793660" y="2599509"/>
            <a:ext cx="10143668" cy="3435531"/>
          </a:xfrm>
        </p:spPr>
        <p:txBody>
          <a:bodyPr anchor="ctr">
            <a:normAutofit/>
          </a:bodyPr>
          <a:lstStyle/>
          <a:p>
            <a:pPr marL="0" indent="0">
              <a:buNone/>
            </a:pPr>
            <a:r>
              <a:rPr lang="en-US" sz="2200" b="1" dirty="0"/>
              <a:t>Authentication</a:t>
            </a:r>
          </a:p>
          <a:p>
            <a:pPr lvl="1"/>
            <a:r>
              <a:rPr lang="en-US" sz="2200" dirty="0"/>
              <a:t>Think logging in to an account with your username and password</a:t>
            </a:r>
          </a:p>
          <a:p>
            <a:pPr marL="0" indent="0">
              <a:buNone/>
            </a:pPr>
            <a:r>
              <a:rPr lang="en-US" sz="2200" b="1" dirty="0"/>
              <a:t>Access control</a:t>
            </a:r>
          </a:p>
          <a:p>
            <a:pPr lvl="1"/>
            <a:r>
              <a:rPr lang="en-US" sz="2200" dirty="0"/>
              <a:t>Your teacher can update your gradebook, but you cannot.</a:t>
            </a:r>
          </a:p>
          <a:p>
            <a:pPr marL="0" indent="0">
              <a:buNone/>
            </a:pPr>
            <a:r>
              <a:rPr lang="en-US" sz="2200" b="1" dirty="0"/>
              <a:t>Auditing</a:t>
            </a:r>
          </a:p>
          <a:p>
            <a:pPr lvl="1"/>
            <a:r>
              <a:rPr lang="en-US" sz="2200" dirty="0"/>
              <a:t>Think of tracking changes in a document: someone else can look at them and know where you began, and how you got to the changes you made. The same happens with digital systems (e.g., who logged in, and what did they do?)</a:t>
            </a:r>
          </a:p>
          <a:p>
            <a:endParaRPr lang="en-US" sz="2200" dirty="0"/>
          </a:p>
        </p:txBody>
      </p:sp>
    </p:spTree>
    <p:extLst>
      <p:ext uri="{BB962C8B-B14F-4D97-AF65-F5344CB8AC3E}">
        <p14:creationId xmlns:p14="http://schemas.microsoft.com/office/powerpoint/2010/main" val="13194121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19419F-A79D-2563-EB8F-D221C2AFCE27}"/>
              </a:ext>
            </a:extLst>
          </p:cNvPr>
          <p:cNvSpPr>
            <a:spLocks noGrp="1"/>
          </p:cNvSpPr>
          <p:nvPr>
            <p:ph type="title"/>
          </p:nvPr>
        </p:nvSpPr>
        <p:spPr>
          <a:xfrm>
            <a:off x="1043631" y="809898"/>
            <a:ext cx="9942716" cy="1554480"/>
          </a:xfrm>
        </p:spPr>
        <p:txBody>
          <a:bodyPr anchor="ctr">
            <a:normAutofit/>
          </a:bodyPr>
          <a:lstStyle/>
          <a:p>
            <a:r>
              <a:rPr lang="en-US" sz="4800" dirty="0"/>
              <a:t>Authentication – Proving Who You Are</a:t>
            </a:r>
          </a:p>
        </p:txBody>
      </p:sp>
      <p:sp>
        <p:nvSpPr>
          <p:cNvPr id="3" name="Content Placeholder 2">
            <a:extLst>
              <a:ext uri="{FF2B5EF4-FFF2-40B4-BE49-F238E27FC236}">
                <a16:creationId xmlns:a16="http://schemas.microsoft.com/office/drawing/2014/main" id="{4ADC7125-FB57-BC0E-9538-E26514460030}"/>
              </a:ext>
            </a:extLst>
          </p:cNvPr>
          <p:cNvSpPr>
            <a:spLocks noGrp="1"/>
          </p:cNvSpPr>
          <p:nvPr>
            <p:ph idx="1"/>
          </p:nvPr>
        </p:nvSpPr>
        <p:spPr>
          <a:xfrm>
            <a:off x="1045028" y="3017522"/>
            <a:ext cx="9941319" cy="3124658"/>
          </a:xfrm>
        </p:spPr>
        <p:txBody>
          <a:bodyPr anchor="ctr">
            <a:normAutofit/>
          </a:bodyPr>
          <a:lstStyle/>
          <a:p>
            <a:pPr marL="0" indent="0">
              <a:buNone/>
            </a:pPr>
            <a:r>
              <a:rPr lang="en-US" sz="2400" dirty="0"/>
              <a:t>3 Types of Authentication</a:t>
            </a:r>
          </a:p>
          <a:p>
            <a:pPr lvl="1"/>
            <a:r>
              <a:rPr lang="en-US" sz="2000" dirty="0"/>
              <a:t>What you know (passwords)</a:t>
            </a:r>
          </a:p>
          <a:p>
            <a:pPr lvl="1"/>
            <a:r>
              <a:rPr lang="en-US" sz="2000" dirty="0"/>
              <a:t>What you have (phone, digital “passkeys”)</a:t>
            </a:r>
          </a:p>
          <a:p>
            <a:pPr lvl="1"/>
            <a:r>
              <a:rPr lang="en-US" sz="2000" dirty="0"/>
              <a:t>What you are (fingerprint, face) </a:t>
            </a:r>
          </a:p>
          <a:p>
            <a:pPr lvl="2"/>
            <a:r>
              <a:rPr lang="en-US" dirty="0"/>
              <a:t>Also called </a:t>
            </a:r>
            <a:r>
              <a:rPr lang="en-US" i="1" u="sng" dirty="0"/>
              <a:t>bio</a:t>
            </a:r>
            <a:r>
              <a:rPr lang="en-US" i="1" dirty="0"/>
              <a:t>metric authentication</a:t>
            </a:r>
            <a:endParaRPr lang="en-US" dirty="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9756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Rectangle 2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B1F3F2-0CFC-EB87-F885-5E6D12DC21E6}"/>
              </a:ext>
            </a:extLst>
          </p:cNvPr>
          <p:cNvSpPr>
            <a:spLocks noGrp="1"/>
          </p:cNvSpPr>
          <p:nvPr>
            <p:ph type="title"/>
          </p:nvPr>
        </p:nvSpPr>
        <p:spPr>
          <a:xfrm>
            <a:off x="1043631" y="809898"/>
            <a:ext cx="9942716" cy="1554480"/>
          </a:xfrm>
        </p:spPr>
        <p:txBody>
          <a:bodyPr anchor="ctr">
            <a:normAutofit/>
          </a:bodyPr>
          <a:lstStyle/>
          <a:p>
            <a:r>
              <a:rPr lang="en-US" sz="4800"/>
              <a:t>Password Attacks</a:t>
            </a:r>
          </a:p>
        </p:txBody>
      </p:sp>
      <p:sp>
        <p:nvSpPr>
          <p:cNvPr id="3" name="Content Placeholder 2">
            <a:extLst>
              <a:ext uri="{FF2B5EF4-FFF2-40B4-BE49-F238E27FC236}">
                <a16:creationId xmlns:a16="http://schemas.microsoft.com/office/drawing/2014/main" id="{C012D751-AE63-6288-B07E-459DF94DE779}"/>
              </a:ext>
            </a:extLst>
          </p:cNvPr>
          <p:cNvSpPr>
            <a:spLocks noGrp="1"/>
          </p:cNvSpPr>
          <p:nvPr>
            <p:ph idx="1"/>
          </p:nvPr>
        </p:nvSpPr>
        <p:spPr>
          <a:xfrm>
            <a:off x="1045028" y="3017522"/>
            <a:ext cx="9941319" cy="3124658"/>
          </a:xfrm>
        </p:spPr>
        <p:txBody>
          <a:bodyPr anchor="ctr">
            <a:normAutofit/>
          </a:bodyPr>
          <a:lstStyle/>
          <a:p>
            <a:r>
              <a:rPr lang="en-US" sz="2200" dirty="0"/>
              <a:t>Stealing passwords (</a:t>
            </a:r>
            <a:r>
              <a:rPr lang="en-US" sz="2200" dirty="0" err="1"/>
              <a:t>phising</a:t>
            </a:r>
            <a:r>
              <a:rPr lang="en-US" sz="2200" dirty="0"/>
              <a:t>, data breaches)</a:t>
            </a:r>
          </a:p>
          <a:p>
            <a:r>
              <a:rPr lang="en-US" sz="2200" dirty="0"/>
              <a:t>Guessing a password (a computer or person guesses a common password like “password” or “1234”)</a:t>
            </a:r>
          </a:p>
          <a:p>
            <a:pPr marL="0" indent="0">
              <a:buNone/>
            </a:pPr>
            <a:endParaRPr lang="en-US" sz="2200" dirty="0"/>
          </a:p>
          <a:p>
            <a:pPr marL="0" indent="0">
              <a:buNone/>
            </a:pPr>
            <a:r>
              <a:rPr lang="en-US" sz="2200" dirty="0"/>
              <a:t>Longer and more complex passwords are harder to crack, but humans tend to make predictable passwords!</a:t>
            </a:r>
          </a:p>
          <a:p>
            <a:r>
              <a:rPr lang="en-US" sz="2200" dirty="0"/>
              <a:t>How can we make sure passwords are complex enough to be hard to crack?</a:t>
            </a:r>
          </a:p>
        </p:txBody>
      </p:sp>
      <p:cxnSp>
        <p:nvCxnSpPr>
          <p:cNvPr id="27" name="Straight Connector 2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13531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63790D-6FDC-F5DD-B5A7-ADF9287BCB24}"/>
              </a:ext>
            </a:extLst>
          </p:cNvPr>
          <p:cNvSpPr>
            <a:spLocks noGrp="1"/>
          </p:cNvSpPr>
          <p:nvPr>
            <p:ph type="title"/>
          </p:nvPr>
        </p:nvSpPr>
        <p:spPr>
          <a:xfrm>
            <a:off x="808638" y="386930"/>
            <a:ext cx="9236700" cy="1188950"/>
          </a:xfrm>
        </p:spPr>
        <p:txBody>
          <a:bodyPr anchor="b">
            <a:normAutofit/>
          </a:bodyPr>
          <a:lstStyle/>
          <a:p>
            <a:r>
              <a:rPr lang="en-US" sz="4200"/>
              <a:t>Think You Can Make a Strong Password?</a:t>
            </a:r>
          </a:p>
        </p:txBody>
      </p:sp>
      <p:grpSp>
        <p:nvGrpSpPr>
          <p:cNvPr id="21" name="Group 20">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22" name="Rectangle 21">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1C304A1-D42F-081C-B58B-3A3BF3CDE408}"/>
              </a:ext>
            </a:extLst>
          </p:cNvPr>
          <p:cNvSpPr>
            <a:spLocks noGrp="1"/>
          </p:cNvSpPr>
          <p:nvPr>
            <p:ph idx="1"/>
          </p:nvPr>
        </p:nvSpPr>
        <p:spPr>
          <a:xfrm>
            <a:off x="793660" y="2599509"/>
            <a:ext cx="10143668" cy="3435531"/>
          </a:xfrm>
        </p:spPr>
        <p:txBody>
          <a:bodyPr anchor="ctr">
            <a:normAutofit/>
          </a:bodyPr>
          <a:lstStyle/>
          <a:p>
            <a:pPr marL="0" indent="0">
              <a:buNone/>
            </a:pPr>
            <a:r>
              <a:rPr lang="en-US" sz="2400"/>
              <a:t>Let’s practice!</a:t>
            </a:r>
          </a:p>
          <a:p>
            <a:endParaRPr lang="en-US" sz="2400"/>
          </a:p>
          <a:p>
            <a:pPr marL="457200" indent="-457200">
              <a:buFont typeface="+mj-lt"/>
              <a:buAutoNum type="arabicPeriod"/>
            </a:pPr>
            <a:r>
              <a:rPr lang="en-US" sz="2400"/>
              <a:t>Grab a partner and see if you can come up with a password that is hard to crack.</a:t>
            </a:r>
          </a:p>
          <a:p>
            <a:pPr lvl="1"/>
            <a:r>
              <a:rPr lang="en-US"/>
              <a:t>Don’t use one of your own passwords, make a new one.</a:t>
            </a:r>
          </a:p>
          <a:p>
            <a:pPr marL="457200" indent="-457200">
              <a:buFont typeface="+mj-lt"/>
              <a:buAutoNum type="arabicPeriod"/>
            </a:pPr>
            <a:r>
              <a:rPr lang="en-US" sz="2400"/>
              <a:t>Go to </a:t>
            </a:r>
            <a:r>
              <a:rPr lang="en-US" sz="2400">
                <a:hlinkClick r:id="rId3"/>
              </a:rPr>
              <a:t>cyber.org/find-curricula/test-strength-your-passwords</a:t>
            </a:r>
            <a:endParaRPr lang="en-US" sz="2400"/>
          </a:p>
          <a:p>
            <a:pPr marL="457200" indent="-457200">
              <a:buFont typeface="+mj-lt"/>
              <a:buAutoNum type="arabicPeriod"/>
            </a:pPr>
            <a:r>
              <a:rPr lang="en-US" sz="2400"/>
              <a:t>Was your password strong?</a:t>
            </a:r>
          </a:p>
        </p:txBody>
      </p:sp>
    </p:spTree>
    <p:extLst>
      <p:ext uri="{BB962C8B-B14F-4D97-AF65-F5344CB8AC3E}">
        <p14:creationId xmlns:p14="http://schemas.microsoft.com/office/powerpoint/2010/main" val="26309848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509CBC-611A-3CA5-01C1-324B8F41FC67}"/>
              </a:ext>
            </a:extLst>
          </p:cNvPr>
          <p:cNvSpPr>
            <a:spLocks noGrp="1"/>
          </p:cNvSpPr>
          <p:nvPr>
            <p:ph type="title"/>
          </p:nvPr>
        </p:nvSpPr>
        <p:spPr>
          <a:xfrm>
            <a:off x="1113810" y="2960716"/>
            <a:ext cx="4036334" cy="2387600"/>
          </a:xfrm>
        </p:spPr>
        <p:txBody>
          <a:bodyPr vert="horz" lIns="91440" tIns="45720" rIns="91440" bIns="45720" rtlCol="0" anchor="t">
            <a:normAutofit/>
          </a:bodyPr>
          <a:lstStyle/>
          <a:p>
            <a:r>
              <a:rPr lang="en-US" sz="5400" kern="1200">
                <a:solidFill>
                  <a:schemeClr val="tx1"/>
                </a:solidFill>
                <a:latin typeface="+mj-lt"/>
                <a:ea typeface="+mj-ea"/>
                <a:cs typeface="+mj-cs"/>
              </a:rPr>
              <a:t>What Makes a Strong Password?</a:t>
            </a:r>
          </a:p>
        </p:txBody>
      </p:sp>
      <p:grpSp>
        <p:nvGrpSpPr>
          <p:cNvPr id="23" name="Group 22">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24" name="Rectangle 23">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nline Media 3" descr="How to Make Strong Passwords! (We Can Secure Our World)">
            <a:hlinkClick r:id="" action="ppaction://media"/>
            <a:extLst>
              <a:ext uri="{FF2B5EF4-FFF2-40B4-BE49-F238E27FC236}">
                <a16:creationId xmlns:a16="http://schemas.microsoft.com/office/drawing/2014/main" id="{81197D28-250C-1F89-A08D-365F9755C694}"/>
              </a:ext>
            </a:extLst>
          </p:cNvPr>
          <p:cNvPicPr>
            <a:picLocks noRot="1" noChangeAspect="1"/>
          </p:cNvPicPr>
          <p:nvPr>
            <a:videoFile r:link="rId1"/>
          </p:nvPr>
        </p:nvPicPr>
        <p:blipFill>
          <a:blip r:embed="rId4"/>
          <a:stretch>
            <a:fillRect/>
          </a:stretch>
        </p:blipFill>
        <p:spPr>
          <a:xfrm>
            <a:off x="5922492" y="1835703"/>
            <a:ext cx="5536001" cy="3127840"/>
          </a:xfrm>
          <a:prstGeom prst="rect">
            <a:avLst/>
          </a:prstGeom>
        </p:spPr>
      </p:pic>
    </p:spTree>
    <p:extLst>
      <p:ext uri="{BB962C8B-B14F-4D97-AF65-F5344CB8AC3E}">
        <p14:creationId xmlns:p14="http://schemas.microsoft.com/office/powerpoint/2010/main" val="1239159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AC29E0-F230-E92F-4778-C3F7EF85834B}"/>
              </a:ext>
            </a:extLst>
          </p:cNvPr>
          <p:cNvSpPr>
            <a:spLocks noGrp="1"/>
          </p:cNvSpPr>
          <p:nvPr>
            <p:ph type="title"/>
          </p:nvPr>
        </p:nvSpPr>
        <p:spPr>
          <a:xfrm>
            <a:off x="808638" y="386930"/>
            <a:ext cx="9236700" cy="1188950"/>
          </a:xfrm>
        </p:spPr>
        <p:txBody>
          <a:bodyPr anchor="b">
            <a:normAutofit/>
          </a:bodyPr>
          <a:lstStyle/>
          <a:p>
            <a:r>
              <a:rPr lang="en-US" sz="5400"/>
              <a:t>Wrap-up Class Discussion</a:t>
            </a:r>
          </a:p>
        </p:txBody>
      </p:sp>
      <p:grpSp>
        <p:nvGrpSpPr>
          <p:cNvPr id="22" name="Group 21">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23" name="Rectangle 22">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Content Placeholder 2">
            <a:extLst>
              <a:ext uri="{FF2B5EF4-FFF2-40B4-BE49-F238E27FC236}">
                <a16:creationId xmlns:a16="http://schemas.microsoft.com/office/drawing/2014/main" id="{2EDA3895-27EA-0C8A-065E-6F6D7F8E5AC3}"/>
              </a:ext>
            </a:extLst>
          </p:cNvPr>
          <p:cNvSpPr>
            <a:spLocks noGrp="1"/>
          </p:cNvSpPr>
          <p:nvPr>
            <p:ph idx="1"/>
          </p:nvPr>
        </p:nvSpPr>
        <p:spPr>
          <a:xfrm>
            <a:off x="793660" y="2599509"/>
            <a:ext cx="10143668" cy="3435531"/>
          </a:xfrm>
        </p:spPr>
        <p:txBody>
          <a:bodyPr anchor="ctr">
            <a:normAutofit/>
          </a:bodyPr>
          <a:lstStyle/>
          <a:p>
            <a:r>
              <a:rPr lang="en-US" sz="2400"/>
              <a:t>How did your password strength improve over time as you completed the activity?</a:t>
            </a:r>
          </a:p>
          <a:p>
            <a:r>
              <a:rPr lang="en-US" sz="2400"/>
              <a:t>What are some personal changes you need to make to your own passwords?</a:t>
            </a:r>
          </a:p>
        </p:txBody>
      </p:sp>
    </p:spTree>
    <p:extLst>
      <p:ext uri="{BB962C8B-B14F-4D97-AF65-F5344CB8AC3E}">
        <p14:creationId xmlns:p14="http://schemas.microsoft.com/office/powerpoint/2010/main" val="4389521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B752102-E354-7DAC-2FA2-328E9A2D1991}"/>
            </a:ext>
          </a:extLst>
        </p:cNvPr>
        <p:cNvGrpSpPr/>
        <p:nvPr/>
      </p:nvGrpSpPr>
      <p:grpSpPr>
        <a:xfrm>
          <a:off x="0" y="0"/>
          <a:ext cx="0" cy="0"/>
          <a:chOff x="0" y="0"/>
          <a:chExt cx="0" cy="0"/>
        </a:xfrm>
      </p:grpSpPr>
      <p:pic>
        <p:nvPicPr>
          <p:cNvPr id="18" name="Picture 17" descr="101010 data lines to infinity">
            <a:extLst>
              <a:ext uri="{FF2B5EF4-FFF2-40B4-BE49-F238E27FC236}">
                <a16:creationId xmlns:a16="http://schemas.microsoft.com/office/drawing/2014/main" id="{A1DABD3B-15B7-FB8F-ABF0-03CC991838D5}"/>
              </a:ext>
            </a:extLst>
          </p:cNvPr>
          <p:cNvPicPr>
            <a:picLocks noChangeAspect="1"/>
          </p:cNvPicPr>
          <p:nvPr/>
        </p:nvPicPr>
        <p:blipFill>
          <a:blip r:embed="rId2">
            <a:alphaModFix amt="40000"/>
          </a:blip>
          <a:srcRect t="13127"/>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1488BDF3-EE04-A485-7D7F-6025DD181A67}"/>
              </a:ext>
            </a:extLst>
          </p:cNvPr>
          <p:cNvSpPr>
            <a:spLocks noGrp="1"/>
          </p:cNvSpPr>
          <p:nvPr>
            <p:ph type="ctrTitle"/>
          </p:nvPr>
        </p:nvSpPr>
        <p:spPr>
          <a:xfrm>
            <a:off x="965200" y="965200"/>
            <a:ext cx="10261600" cy="3564869"/>
          </a:xfrm>
        </p:spPr>
        <p:txBody>
          <a:bodyPr vert="horz" lIns="91440" tIns="45720" rIns="91440" bIns="45720" rtlCol="0" anchor="b">
            <a:normAutofit/>
          </a:bodyPr>
          <a:lstStyle/>
          <a:p>
            <a:pPr algn="l"/>
            <a:r>
              <a:rPr lang="en-US" sz="11500">
                <a:ln w="22225">
                  <a:solidFill>
                    <a:schemeClr val="tx1"/>
                  </a:solidFill>
                  <a:miter lim="800000"/>
                </a:ln>
                <a:noFill/>
              </a:rPr>
              <a:t>Introduction to Cybersecurity</a:t>
            </a:r>
          </a:p>
        </p:txBody>
      </p:sp>
      <p:sp>
        <p:nvSpPr>
          <p:cNvPr id="4" name="TextBox 3">
            <a:extLst>
              <a:ext uri="{FF2B5EF4-FFF2-40B4-BE49-F238E27FC236}">
                <a16:creationId xmlns:a16="http://schemas.microsoft.com/office/drawing/2014/main" id="{1AB63165-9A33-3E42-E0AE-79305B5A7908}"/>
              </a:ext>
            </a:extLst>
          </p:cNvPr>
          <p:cNvSpPr txBox="1"/>
          <p:nvPr/>
        </p:nvSpPr>
        <p:spPr>
          <a:xfrm>
            <a:off x="965200" y="4572002"/>
            <a:ext cx="10261600" cy="1202995"/>
          </a:xfrm>
          <a:prstGeom prst="rect">
            <a:avLst/>
          </a:prstGeom>
        </p:spPr>
        <p:txBody>
          <a:bodyPr vert="horz" lIns="91440" tIns="45720" rIns="91440" bIns="45720" rtlCol="0">
            <a:normAutofit/>
          </a:bodyPr>
          <a:lstStyle/>
          <a:p>
            <a:pPr>
              <a:lnSpc>
                <a:spcPct val="90000"/>
              </a:lnSpc>
              <a:spcBef>
                <a:spcPts val="1000"/>
              </a:spcBef>
            </a:pPr>
            <a:r>
              <a:rPr lang="en-US" sz="3200" dirty="0"/>
              <a:t>Class 2: Authentication &amp; Password Attacks</a:t>
            </a:r>
          </a:p>
        </p:txBody>
      </p:sp>
    </p:spTree>
    <p:extLst>
      <p:ext uri="{BB962C8B-B14F-4D97-AF65-F5344CB8AC3E}">
        <p14:creationId xmlns:p14="http://schemas.microsoft.com/office/powerpoint/2010/main" val="406641226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0D33A0-4AFC-08DC-C341-D797D63A8988}"/>
              </a:ext>
            </a:extLst>
          </p:cNvPr>
          <p:cNvSpPr>
            <a:spLocks noGrp="1"/>
          </p:cNvSpPr>
          <p:nvPr>
            <p:ph type="title"/>
          </p:nvPr>
        </p:nvSpPr>
        <p:spPr>
          <a:xfrm>
            <a:off x="6501028" y="2774463"/>
            <a:ext cx="5564592" cy="1297115"/>
          </a:xfrm>
        </p:spPr>
        <p:txBody>
          <a:bodyPr vert="horz" lIns="91440" tIns="45720" rIns="91440" bIns="45720" rtlCol="0" anchor="t">
            <a:noAutofit/>
          </a:bodyPr>
          <a:lstStyle/>
          <a:p>
            <a:r>
              <a:rPr lang="en-US" sz="4000" kern="1200" dirty="0">
                <a:solidFill>
                  <a:schemeClr val="tx2"/>
                </a:solidFill>
                <a:latin typeface="+mj-lt"/>
                <a:ea typeface="+mj-ea"/>
                <a:cs typeface="+mj-cs"/>
              </a:rPr>
              <a:t>What Data Breaches Have You Been Involved In?</a:t>
            </a:r>
          </a:p>
        </p:txBody>
      </p:sp>
      <p:sp>
        <p:nvSpPr>
          <p:cNvPr id="3" name="Content Placeholder 2">
            <a:extLst>
              <a:ext uri="{FF2B5EF4-FFF2-40B4-BE49-F238E27FC236}">
                <a16:creationId xmlns:a16="http://schemas.microsoft.com/office/drawing/2014/main" id="{DEAD1ED1-D9FA-DFCA-9EB8-681B9B63FAC9}"/>
              </a:ext>
            </a:extLst>
          </p:cNvPr>
          <p:cNvSpPr>
            <a:spLocks noGrp="1"/>
          </p:cNvSpPr>
          <p:nvPr>
            <p:ph idx="1"/>
          </p:nvPr>
        </p:nvSpPr>
        <p:spPr>
          <a:xfrm>
            <a:off x="6541538" y="4071578"/>
            <a:ext cx="4923084" cy="802887"/>
          </a:xfrm>
        </p:spPr>
        <p:txBody>
          <a:bodyPr vert="horz" lIns="91440" tIns="45720" rIns="91440" bIns="45720" rtlCol="0" anchor="b">
            <a:noAutofit/>
          </a:bodyPr>
          <a:lstStyle/>
          <a:p>
            <a:pPr marL="0" indent="0">
              <a:buNone/>
            </a:pPr>
            <a:r>
              <a:rPr lang="en-US" sz="2500" kern="1200" dirty="0">
                <a:solidFill>
                  <a:schemeClr val="tx2"/>
                </a:solidFill>
                <a:latin typeface="+mn-lt"/>
                <a:ea typeface="+mn-ea"/>
                <a:cs typeface="+mn-cs"/>
              </a:rPr>
              <a:t>Got to: </a:t>
            </a:r>
            <a:r>
              <a:rPr lang="en-US" sz="2500" kern="1200" dirty="0" err="1">
                <a:solidFill>
                  <a:schemeClr val="tx2"/>
                </a:solidFill>
                <a:latin typeface="+mn-lt"/>
                <a:ea typeface="+mn-ea"/>
                <a:cs typeface="+mn-cs"/>
                <a:hlinkClick r:id="rId3"/>
              </a:rPr>
              <a:t>haveibeenpwned.com</a:t>
            </a:r>
            <a:r>
              <a:rPr lang="en-US" sz="2500" kern="1200" dirty="0">
                <a:solidFill>
                  <a:schemeClr val="tx2"/>
                </a:solidFill>
                <a:latin typeface="+mn-lt"/>
                <a:ea typeface="+mn-ea"/>
                <a:cs typeface="+mn-cs"/>
              </a:rPr>
              <a:t> and put in your email to check</a:t>
            </a:r>
          </a:p>
        </p:txBody>
      </p:sp>
      <p:pic>
        <p:nvPicPr>
          <p:cNvPr id="7" name="Graphic 6" descr="Lock">
            <a:extLst>
              <a:ext uri="{FF2B5EF4-FFF2-40B4-BE49-F238E27FC236}">
                <a16:creationId xmlns:a16="http://schemas.microsoft.com/office/drawing/2014/main" id="{D45F548B-D358-8527-ED2D-DE34B51224A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14" name="Group 13">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15" name="Freeform: Shape 14">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Title 1">
            <a:extLst>
              <a:ext uri="{FF2B5EF4-FFF2-40B4-BE49-F238E27FC236}">
                <a16:creationId xmlns:a16="http://schemas.microsoft.com/office/drawing/2014/main" id="{BCAA5404-7E6E-3080-80F6-3BAD15C6C9D5}"/>
              </a:ext>
            </a:extLst>
          </p:cNvPr>
          <p:cNvSpPr txBox="1">
            <a:spLocks/>
          </p:cNvSpPr>
          <p:nvPr/>
        </p:nvSpPr>
        <p:spPr>
          <a:xfrm>
            <a:off x="7343379" y="1280309"/>
            <a:ext cx="3319402" cy="89811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6000" b="1" dirty="0">
                <a:solidFill>
                  <a:schemeClr val="tx2"/>
                </a:solidFill>
              </a:rPr>
              <a:t>Warm-up</a:t>
            </a:r>
          </a:p>
        </p:txBody>
      </p:sp>
    </p:spTree>
    <p:extLst>
      <p:ext uri="{BB962C8B-B14F-4D97-AF65-F5344CB8AC3E}">
        <p14:creationId xmlns:p14="http://schemas.microsoft.com/office/powerpoint/2010/main" val="1755840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nodeType="withEffect">
                                  <p:stCondLst>
                                    <p:cond delay="500"/>
                                  </p:stCondLst>
                                  <p:iterate>
                                    <p:tmPct val="10000"/>
                                  </p:iterate>
                                  <p:childTnLst>
                                    <p:set>
                                      <p:cBhvr>
                                        <p:cTn id="9" dur="1" fill="hold">
                                          <p:stCondLst>
                                            <p:cond delay="0"/>
                                          </p:stCondLst>
                                        </p:cTn>
                                        <p:tgtEl>
                                          <p:spTgt spid="7"/>
                                        </p:tgtEl>
                                        <p:attrNameLst>
                                          <p:attrName>style.visibility</p:attrName>
                                        </p:attrNameLst>
                                      </p:cBhvr>
                                      <p:to>
                                        <p:strVal val="visible"/>
                                      </p:to>
                                    </p:set>
                                    <p:animEffect transition="in" filter="fade">
                                      <p:cBhvr>
                                        <p:cTn id="10" dur="700"/>
                                        <p:tgtEl>
                                          <p:spTgt spid="7"/>
                                        </p:tgtEl>
                                      </p:cBhvr>
                                    </p:animEffect>
                                  </p:childTnLst>
                                </p:cTn>
                              </p:par>
                              <p:par>
                                <p:cTn id="11" presetID="10" presetClass="entr" presetSubtype="0" fill="hold" grpId="0" nodeType="withEffect">
                                  <p:stCondLst>
                                    <p:cond delay="1000"/>
                                  </p:stCondLst>
                                  <p:iterate>
                                    <p:tmPct val="10000"/>
                                  </p:iterate>
                                  <p:childTnLst>
                                    <p:set>
                                      <p:cBhvr>
                                        <p:cTn id="12" dur="1" fill="hold">
                                          <p:stCondLst>
                                            <p:cond delay="0"/>
                                          </p:stCondLst>
                                        </p:cTn>
                                        <p:tgtEl>
                                          <p:spTgt spid="4"/>
                                        </p:tgtEl>
                                        <p:attrNameLst>
                                          <p:attrName>style.visibility</p:attrName>
                                        </p:attrNameLst>
                                      </p:cBhvr>
                                      <p:to>
                                        <p:strVal val="visible"/>
                                      </p:to>
                                    </p:set>
                                    <p:animEffect transition="in" filter="fade">
                                      <p:cBhvr>
                                        <p:cTn id="13"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BD5A60-69F1-25C8-B79A-40DCF020EC0A}"/>
              </a:ext>
            </a:extLst>
          </p:cNvPr>
          <p:cNvSpPr>
            <a:spLocks noGrp="1"/>
          </p:cNvSpPr>
          <p:nvPr>
            <p:ph type="title"/>
          </p:nvPr>
        </p:nvSpPr>
        <p:spPr>
          <a:xfrm>
            <a:off x="808638" y="386930"/>
            <a:ext cx="9236700" cy="1188950"/>
          </a:xfrm>
        </p:spPr>
        <p:txBody>
          <a:bodyPr anchor="b">
            <a:normAutofit/>
          </a:bodyPr>
          <a:lstStyle/>
          <a:p>
            <a:r>
              <a:rPr lang="en-US" sz="5000"/>
              <a:t>Think You Can </a:t>
            </a:r>
            <a:r>
              <a:rPr lang="en-US" sz="5000" i="1"/>
              <a:t>Crack</a:t>
            </a:r>
            <a:r>
              <a:rPr lang="en-US" sz="5000"/>
              <a:t> a Password?</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3859437-4CB3-6BF1-C6A1-19873A9853BD}"/>
              </a:ext>
            </a:extLst>
          </p:cNvPr>
          <p:cNvSpPr>
            <a:spLocks noGrp="1"/>
          </p:cNvSpPr>
          <p:nvPr>
            <p:ph idx="1"/>
          </p:nvPr>
        </p:nvSpPr>
        <p:spPr>
          <a:xfrm>
            <a:off x="793660" y="2599509"/>
            <a:ext cx="10143668" cy="3435531"/>
          </a:xfrm>
        </p:spPr>
        <p:txBody>
          <a:bodyPr anchor="ctr">
            <a:normAutofit/>
          </a:bodyPr>
          <a:lstStyle/>
          <a:p>
            <a:r>
              <a:rPr lang="en-US" sz="2400" dirty="0"/>
              <a:t>Today we will:</a:t>
            </a:r>
          </a:p>
          <a:p>
            <a:pPr lvl="1"/>
            <a:r>
              <a:rPr lang="en-US" dirty="0"/>
              <a:t>Turn a password into a secret code (“hashing”)</a:t>
            </a:r>
          </a:p>
          <a:p>
            <a:pPr lvl="1"/>
            <a:r>
              <a:rPr lang="en-US" dirty="0"/>
              <a:t>Try to crack someone else’s password</a:t>
            </a:r>
          </a:p>
          <a:p>
            <a:pPr lvl="1"/>
            <a:r>
              <a:rPr lang="en-US" dirty="0"/>
              <a:t>Learn how to make passwords stronger</a:t>
            </a:r>
          </a:p>
          <a:p>
            <a:endParaRPr lang="en-US" sz="2400" dirty="0"/>
          </a:p>
          <a:p>
            <a:r>
              <a:rPr lang="en-US" sz="2400" dirty="0"/>
              <a:t>Remember from yesterday – don’t use real passwords for these activities! Only made-up ones. </a:t>
            </a:r>
          </a:p>
        </p:txBody>
      </p:sp>
    </p:spTree>
    <p:extLst>
      <p:ext uri="{BB962C8B-B14F-4D97-AF65-F5344CB8AC3E}">
        <p14:creationId xmlns:p14="http://schemas.microsoft.com/office/powerpoint/2010/main" val="24082621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B1E21F-8CDA-3B08-4147-048B45A2EF52}"/>
              </a:ext>
            </a:extLst>
          </p:cNvPr>
          <p:cNvSpPr>
            <a:spLocks noGrp="1"/>
          </p:cNvSpPr>
          <p:nvPr>
            <p:ph type="title"/>
          </p:nvPr>
        </p:nvSpPr>
        <p:spPr>
          <a:xfrm>
            <a:off x="1043631" y="809898"/>
            <a:ext cx="9942716" cy="1554480"/>
          </a:xfrm>
        </p:spPr>
        <p:txBody>
          <a:bodyPr anchor="ctr">
            <a:normAutofit/>
          </a:bodyPr>
          <a:lstStyle/>
          <a:p>
            <a:r>
              <a:rPr lang="en-US" sz="4800"/>
              <a:t>How Passwords Are Stored</a:t>
            </a:r>
          </a:p>
        </p:txBody>
      </p:sp>
      <p:sp>
        <p:nvSpPr>
          <p:cNvPr id="3" name="Content Placeholder 2">
            <a:extLst>
              <a:ext uri="{FF2B5EF4-FFF2-40B4-BE49-F238E27FC236}">
                <a16:creationId xmlns:a16="http://schemas.microsoft.com/office/drawing/2014/main" id="{948726AB-1A6F-A64B-7B97-4D7383D1CDF3}"/>
              </a:ext>
            </a:extLst>
          </p:cNvPr>
          <p:cNvSpPr>
            <a:spLocks noGrp="1"/>
          </p:cNvSpPr>
          <p:nvPr>
            <p:ph idx="1"/>
          </p:nvPr>
        </p:nvSpPr>
        <p:spPr>
          <a:xfrm>
            <a:off x="1045028" y="3017522"/>
            <a:ext cx="9941319" cy="3124658"/>
          </a:xfrm>
        </p:spPr>
        <p:txBody>
          <a:bodyPr anchor="ctr">
            <a:normAutofit/>
          </a:bodyPr>
          <a:lstStyle/>
          <a:p>
            <a:pPr marL="0" indent="0">
              <a:buNone/>
            </a:pPr>
            <a:r>
              <a:rPr lang="en-US" sz="2000" dirty="0"/>
              <a:t>Hashing (What Websites Do)</a:t>
            </a:r>
          </a:p>
          <a:p>
            <a:r>
              <a:rPr lang="en-US" sz="2000" dirty="0"/>
              <a:t>Your password is turned into a scrambled code</a:t>
            </a:r>
          </a:p>
          <a:p>
            <a:pPr lvl="1"/>
            <a:r>
              <a:rPr lang="en-US" sz="2000" dirty="0"/>
              <a:t>Example: dog123 </a:t>
            </a:r>
            <a:r>
              <a:rPr lang="en-US" sz="2000" dirty="0">
                <a:sym typeface="Wingdings" pitchFamily="2" charset="2"/>
              </a:rPr>
              <a:t> a7c9f2b4…</a:t>
            </a:r>
          </a:p>
          <a:p>
            <a:r>
              <a:rPr lang="en-US" sz="2000" dirty="0">
                <a:sym typeface="Wingdings" pitchFamily="2" charset="2"/>
              </a:rPr>
              <a:t>Websites don’t store your real password, they store the </a:t>
            </a:r>
            <a:r>
              <a:rPr lang="en-US" sz="2000" b="1" dirty="0">
                <a:sym typeface="Wingdings" pitchFamily="2" charset="2"/>
              </a:rPr>
              <a:t>hash</a:t>
            </a:r>
            <a:r>
              <a:rPr lang="en-US" sz="2000" dirty="0">
                <a:sym typeface="Wingdings" pitchFamily="2" charset="2"/>
              </a:rPr>
              <a:t>.</a:t>
            </a:r>
          </a:p>
          <a:p>
            <a:endParaRPr lang="en-US" sz="2000" dirty="0">
              <a:sym typeface="Wingdings" pitchFamily="2" charset="2"/>
            </a:endParaRPr>
          </a:p>
          <a:p>
            <a:pPr marL="0" indent="0">
              <a:buNone/>
            </a:pPr>
            <a:r>
              <a:rPr lang="en-US" sz="2000" dirty="0">
                <a:sym typeface="Wingdings" pitchFamily="2" charset="2"/>
              </a:rPr>
              <a:t>Why?</a:t>
            </a:r>
          </a:p>
          <a:p>
            <a:r>
              <a:rPr lang="en-US" sz="2000" dirty="0">
                <a:sym typeface="Wingdings" pitchFamily="2" charset="2"/>
              </a:rPr>
              <a:t>If the system is hacked, your password isn’t exposed</a:t>
            </a:r>
          </a:p>
          <a:p>
            <a:r>
              <a:rPr lang="en-US" sz="2000" dirty="0">
                <a:sym typeface="Wingdings" pitchFamily="2" charset="2"/>
              </a:rPr>
              <a:t>So, hashing is another way that computers try to protect your information </a:t>
            </a:r>
            <a:endParaRPr lang="en-US" sz="2000" dirty="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92871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8368ED-6D64-5B08-3D13-C89D828CAA6B}"/>
              </a:ext>
            </a:extLst>
          </p:cNvPr>
          <p:cNvSpPr>
            <a:spLocks noGrp="1"/>
          </p:cNvSpPr>
          <p:nvPr>
            <p:ph type="title"/>
          </p:nvPr>
        </p:nvSpPr>
        <p:spPr>
          <a:xfrm>
            <a:off x="1043631" y="809898"/>
            <a:ext cx="9942716" cy="1554480"/>
          </a:xfrm>
        </p:spPr>
        <p:txBody>
          <a:bodyPr anchor="ctr">
            <a:normAutofit/>
          </a:bodyPr>
          <a:lstStyle/>
          <a:p>
            <a:r>
              <a:rPr lang="en-US" sz="4800"/>
              <a:t>Rainbow Tables</a:t>
            </a:r>
          </a:p>
        </p:txBody>
      </p:sp>
      <p:sp>
        <p:nvSpPr>
          <p:cNvPr id="3" name="Content Placeholder 2">
            <a:extLst>
              <a:ext uri="{FF2B5EF4-FFF2-40B4-BE49-F238E27FC236}">
                <a16:creationId xmlns:a16="http://schemas.microsoft.com/office/drawing/2014/main" id="{E5C3B118-502E-E361-A919-D818EC8AEDFB}"/>
              </a:ext>
            </a:extLst>
          </p:cNvPr>
          <p:cNvSpPr>
            <a:spLocks noGrp="1"/>
          </p:cNvSpPr>
          <p:nvPr>
            <p:ph idx="1"/>
          </p:nvPr>
        </p:nvSpPr>
        <p:spPr>
          <a:xfrm>
            <a:off x="1045028" y="3017522"/>
            <a:ext cx="9941319" cy="3124658"/>
          </a:xfrm>
        </p:spPr>
        <p:txBody>
          <a:bodyPr anchor="ctr">
            <a:noAutofit/>
          </a:bodyPr>
          <a:lstStyle/>
          <a:p>
            <a:pPr marL="0" indent="0">
              <a:buNone/>
            </a:pPr>
            <a:r>
              <a:rPr lang="en-US" sz="2000" dirty="0"/>
              <a:t>Attackers use:</a:t>
            </a:r>
          </a:p>
          <a:p>
            <a:pPr lvl="1"/>
            <a:r>
              <a:rPr lang="en-US" sz="2000" dirty="0"/>
              <a:t>Common passwords people use (like “123456”)</a:t>
            </a:r>
          </a:p>
          <a:p>
            <a:pPr lvl="1"/>
            <a:r>
              <a:rPr lang="en-US" sz="2000" dirty="0"/>
              <a:t>Databases of millions or billions of passwords and their hashes (Rainbow Tables)</a:t>
            </a:r>
          </a:p>
          <a:p>
            <a:pPr lvl="1"/>
            <a:r>
              <a:rPr lang="en-US" sz="2000" dirty="0"/>
              <a:t>Tools that generate and then test passwords automatically.</a:t>
            </a:r>
          </a:p>
          <a:p>
            <a:pPr marL="0" indent="0">
              <a:buNone/>
            </a:pPr>
            <a:r>
              <a:rPr lang="en-US" sz="2000" dirty="0"/>
              <a:t>Why does this work?</a:t>
            </a:r>
          </a:p>
          <a:p>
            <a:pPr lvl="1"/>
            <a:r>
              <a:rPr lang="en-US" sz="2000" dirty="0"/>
              <a:t>Many people use the same simple passwords</a:t>
            </a:r>
          </a:p>
          <a:p>
            <a:pPr lvl="1"/>
            <a:r>
              <a:rPr lang="en-US" sz="2000" dirty="0"/>
              <a:t>Hashing always gives the same output for the same input</a:t>
            </a:r>
          </a:p>
          <a:p>
            <a:pPr lvl="1"/>
            <a:r>
              <a:rPr lang="en-US" sz="2000" dirty="0"/>
              <a:t>Attackers reuse huge databases from past data breaches</a:t>
            </a:r>
          </a:p>
          <a:p>
            <a:pPr lvl="1"/>
            <a:r>
              <a:rPr lang="en-US" sz="2000" dirty="0"/>
              <a:t>Computers can test </a:t>
            </a:r>
            <a:r>
              <a:rPr lang="en-US" sz="2000" b="1" dirty="0"/>
              <a:t>millions of guesses per second</a:t>
            </a:r>
            <a:endParaRPr lang="en-US" sz="2000" dirty="0"/>
          </a:p>
          <a:p>
            <a:pPr marL="0" indent="0">
              <a:buNone/>
            </a:pPr>
            <a:r>
              <a:rPr lang="en-US" sz="2000" dirty="0"/>
              <a:t>So - If your hash is already in one of these lists, they can figure out your password easily.</a:t>
            </a:r>
          </a:p>
          <a:p>
            <a:endParaRPr lang="en-US" sz="2000" dirty="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74222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32C5E0-C5A9-0E8F-6B6B-80EF68180D11}"/>
              </a:ext>
            </a:extLst>
          </p:cNvPr>
          <p:cNvSpPr>
            <a:spLocks noGrp="1"/>
          </p:cNvSpPr>
          <p:nvPr>
            <p:ph type="title"/>
          </p:nvPr>
        </p:nvSpPr>
        <p:spPr>
          <a:xfrm>
            <a:off x="1043631" y="809898"/>
            <a:ext cx="9942716" cy="1554480"/>
          </a:xfrm>
        </p:spPr>
        <p:txBody>
          <a:bodyPr anchor="ctr">
            <a:normAutofit/>
          </a:bodyPr>
          <a:lstStyle/>
          <a:p>
            <a:r>
              <a:rPr lang="en-US" sz="4800"/>
              <a:t>“Salting” Your Passwords</a:t>
            </a:r>
          </a:p>
        </p:txBody>
      </p:sp>
      <p:sp>
        <p:nvSpPr>
          <p:cNvPr id="3" name="Content Placeholder 2">
            <a:extLst>
              <a:ext uri="{FF2B5EF4-FFF2-40B4-BE49-F238E27FC236}">
                <a16:creationId xmlns:a16="http://schemas.microsoft.com/office/drawing/2014/main" id="{1CA30180-23EE-EC77-AB6B-945F29CD566C}"/>
              </a:ext>
            </a:extLst>
          </p:cNvPr>
          <p:cNvSpPr>
            <a:spLocks noGrp="1"/>
          </p:cNvSpPr>
          <p:nvPr>
            <p:ph idx="1"/>
          </p:nvPr>
        </p:nvSpPr>
        <p:spPr>
          <a:xfrm>
            <a:off x="1045028" y="3017522"/>
            <a:ext cx="9941319" cy="3124658"/>
          </a:xfrm>
        </p:spPr>
        <p:txBody>
          <a:bodyPr anchor="ctr">
            <a:normAutofit/>
          </a:bodyPr>
          <a:lstStyle/>
          <a:p>
            <a:r>
              <a:rPr lang="en-US" sz="2200" dirty="0"/>
              <a:t>What is “Salt”</a:t>
            </a:r>
          </a:p>
          <a:p>
            <a:pPr lvl="1"/>
            <a:r>
              <a:rPr lang="en-US" sz="2200" dirty="0"/>
              <a:t>A random string of characters added to a password before you hash it. </a:t>
            </a:r>
          </a:p>
          <a:p>
            <a:pPr lvl="2"/>
            <a:r>
              <a:rPr lang="en-US" sz="2200" dirty="0"/>
              <a:t>Example: dog123 </a:t>
            </a:r>
            <a:r>
              <a:rPr lang="en-US" sz="2200" dirty="0">
                <a:sym typeface="Wingdings" pitchFamily="2" charset="2"/>
              </a:rPr>
              <a:t> dog1238392</a:t>
            </a:r>
          </a:p>
          <a:p>
            <a:r>
              <a:rPr lang="en-US" sz="2200" dirty="0">
                <a:sym typeface="Wingdings" pitchFamily="2" charset="2"/>
              </a:rPr>
              <a:t>What happens next?</a:t>
            </a:r>
          </a:p>
          <a:p>
            <a:pPr lvl="1"/>
            <a:r>
              <a:rPr lang="en-US" sz="2200" dirty="0">
                <a:sym typeface="Wingdings" pitchFamily="2" charset="2"/>
              </a:rPr>
              <a:t>The salted password is now hashed.</a:t>
            </a:r>
          </a:p>
          <a:p>
            <a:pPr lvl="2"/>
            <a:r>
              <a:rPr lang="en-US" sz="2200" dirty="0">
                <a:sym typeface="Wingdings" pitchFamily="2" charset="2"/>
              </a:rPr>
              <a:t>Dog1238392  completely new hash</a:t>
            </a:r>
          </a:p>
          <a:p>
            <a:pPr lvl="2"/>
            <a:r>
              <a:rPr lang="en-US" sz="2200" dirty="0">
                <a:sym typeface="Wingdings" pitchFamily="2" charset="2"/>
              </a:rPr>
              <a:t>Evan a tiny change will create a totally different hash</a:t>
            </a:r>
            <a:endParaRPr lang="en-US" sz="2200" dirty="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1581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3DAD86CA-8235-409B-982B-5E7A033E2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F234FBA-3501-47B4-AE0C-AA4AFBC8F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B5EF893B-0491-416E-9D33-BADE96007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graphic with the process of salting passwords.">
            <a:extLst>
              <a:ext uri="{FF2B5EF4-FFF2-40B4-BE49-F238E27FC236}">
                <a16:creationId xmlns:a16="http://schemas.microsoft.com/office/drawing/2014/main" id="{0E4995C7-0CFC-98DF-41BB-CED31DA5DAE6}"/>
              </a:ext>
            </a:extLst>
          </p:cNvPr>
          <p:cNvPicPr>
            <a:picLocks noChangeAspect="1"/>
          </p:cNvPicPr>
          <p:nvPr/>
        </p:nvPicPr>
        <p:blipFill>
          <a:blip r:embed="rId2"/>
          <a:srcRect r="3696" b="-1"/>
          <a:stretch>
            <a:fillRect/>
          </a:stretch>
        </p:blipFill>
        <p:spPr>
          <a:xfrm>
            <a:off x="838200" y="754148"/>
            <a:ext cx="10515600" cy="4995575"/>
          </a:xfrm>
          <a:prstGeom prst="rect">
            <a:avLst/>
          </a:prstGeom>
        </p:spPr>
      </p:pic>
      <p:cxnSp>
        <p:nvCxnSpPr>
          <p:cNvPr id="19" name="Straight Connector 18">
            <a:extLst>
              <a:ext uri="{FF2B5EF4-FFF2-40B4-BE49-F238E27FC236}">
                <a16:creationId xmlns:a16="http://schemas.microsoft.com/office/drawing/2014/main" id="{469F4FF8-F8B0-4630-BA1B-0D8B324CD5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13539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0D2347-8702-C42C-6F95-5AED24DFF339}"/>
              </a:ext>
            </a:extLst>
          </p:cNvPr>
          <p:cNvSpPr>
            <a:spLocks noGrp="1"/>
          </p:cNvSpPr>
          <p:nvPr>
            <p:ph type="title"/>
          </p:nvPr>
        </p:nvSpPr>
        <p:spPr>
          <a:xfrm>
            <a:off x="1043631" y="809898"/>
            <a:ext cx="9942716" cy="1554480"/>
          </a:xfrm>
        </p:spPr>
        <p:txBody>
          <a:bodyPr anchor="ctr">
            <a:normAutofit/>
          </a:bodyPr>
          <a:lstStyle/>
          <a:p>
            <a:r>
              <a:rPr lang="en-US" sz="4800"/>
              <a:t>“Salting” Your Passwords Continued</a:t>
            </a:r>
          </a:p>
        </p:txBody>
      </p:sp>
      <p:sp>
        <p:nvSpPr>
          <p:cNvPr id="3" name="Content Placeholder 2">
            <a:extLst>
              <a:ext uri="{FF2B5EF4-FFF2-40B4-BE49-F238E27FC236}">
                <a16:creationId xmlns:a16="http://schemas.microsoft.com/office/drawing/2014/main" id="{B649BA2E-3E46-0F99-C76D-6D1D38679842}"/>
              </a:ext>
            </a:extLst>
          </p:cNvPr>
          <p:cNvSpPr>
            <a:spLocks noGrp="1"/>
          </p:cNvSpPr>
          <p:nvPr>
            <p:ph idx="1"/>
          </p:nvPr>
        </p:nvSpPr>
        <p:spPr>
          <a:xfrm>
            <a:off x="1045028" y="3017522"/>
            <a:ext cx="9941319" cy="3124658"/>
          </a:xfrm>
        </p:spPr>
        <p:txBody>
          <a:bodyPr anchor="ctr">
            <a:normAutofit/>
          </a:bodyPr>
          <a:lstStyle/>
          <a:p>
            <a:r>
              <a:rPr lang="en-US" sz="2400" dirty="0"/>
              <a:t>Why does salting help?</a:t>
            </a:r>
          </a:p>
          <a:p>
            <a:pPr lvl="1"/>
            <a:r>
              <a:rPr lang="en-US" dirty="0"/>
              <a:t>Because rainbow tables only work for known passwords</a:t>
            </a:r>
          </a:p>
          <a:p>
            <a:pPr lvl="1"/>
            <a:r>
              <a:rPr lang="en-US" dirty="0"/>
              <a:t>When you add a salt:</a:t>
            </a:r>
          </a:p>
          <a:p>
            <a:pPr lvl="2"/>
            <a:r>
              <a:rPr lang="en-US" sz="2400" dirty="0"/>
              <a:t>The password becomes unique</a:t>
            </a:r>
          </a:p>
          <a:p>
            <a:pPr lvl="2"/>
            <a:r>
              <a:rPr lang="en-US" sz="2400" dirty="0"/>
              <a:t>It’s NOT already in attackers databases</a:t>
            </a:r>
          </a:p>
          <a:p>
            <a:pPr lvl="2"/>
            <a:r>
              <a:rPr lang="en-US" sz="2400" dirty="0"/>
              <a:t>Hackers can’t just “look it up” anymore</a:t>
            </a:r>
          </a:p>
          <a:p>
            <a:pPr marL="0" indent="0">
              <a:buNone/>
            </a:pPr>
            <a:endParaRPr lang="en-US" sz="2400" dirty="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67790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54D7B2-B7D8-62FF-A466-68E89A3DADD9}"/>
              </a:ext>
            </a:extLst>
          </p:cNvPr>
          <p:cNvSpPr>
            <a:spLocks noGrp="1"/>
          </p:cNvSpPr>
          <p:nvPr>
            <p:ph type="title"/>
          </p:nvPr>
        </p:nvSpPr>
        <p:spPr>
          <a:xfrm>
            <a:off x="808638" y="386930"/>
            <a:ext cx="9236700" cy="1188950"/>
          </a:xfrm>
        </p:spPr>
        <p:txBody>
          <a:bodyPr anchor="b">
            <a:normAutofit/>
          </a:bodyPr>
          <a:lstStyle/>
          <a:p>
            <a:r>
              <a:rPr lang="en-US" sz="5400"/>
              <a:t>Now Let’s Test This in Real Life</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F3E99D-1ADA-C77A-152E-670A6A2FF0EA}"/>
              </a:ext>
            </a:extLst>
          </p:cNvPr>
          <p:cNvSpPr>
            <a:spLocks noGrp="1"/>
          </p:cNvSpPr>
          <p:nvPr>
            <p:ph idx="1"/>
          </p:nvPr>
        </p:nvSpPr>
        <p:spPr>
          <a:xfrm>
            <a:off x="793660" y="2599509"/>
            <a:ext cx="10143668" cy="3435531"/>
          </a:xfrm>
        </p:spPr>
        <p:txBody>
          <a:bodyPr anchor="ctr">
            <a:normAutofit/>
          </a:bodyPr>
          <a:lstStyle/>
          <a:p>
            <a:r>
              <a:rPr lang="en-US" sz="2400" dirty="0"/>
              <a:t>Find a partner</a:t>
            </a:r>
          </a:p>
          <a:p>
            <a:r>
              <a:rPr lang="en-US" sz="2400" dirty="0"/>
              <a:t>You will:</a:t>
            </a:r>
          </a:p>
          <a:p>
            <a:pPr marL="914400" lvl="1" indent="-457200">
              <a:buFont typeface="+mj-lt"/>
              <a:buAutoNum type="arabicPeriod"/>
            </a:pPr>
            <a:r>
              <a:rPr lang="en-US" dirty="0"/>
              <a:t>Turn a password into a hash</a:t>
            </a:r>
          </a:p>
          <a:p>
            <a:pPr marL="914400" lvl="1" indent="-457200">
              <a:buFont typeface="+mj-lt"/>
              <a:buAutoNum type="arabicPeriod"/>
            </a:pPr>
            <a:r>
              <a:rPr lang="en-US" dirty="0"/>
              <a:t>Try to crack a partner’s password</a:t>
            </a:r>
          </a:p>
          <a:p>
            <a:pPr marL="914400" lvl="1" indent="-457200">
              <a:buFont typeface="+mj-lt"/>
              <a:buAutoNum type="arabicPeriod"/>
            </a:pPr>
            <a:r>
              <a:rPr lang="en-US" dirty="0"/>
              <a:t>See how salt makes it harder to crack</a:t>
            </a:r>
          </a:p>
        </p:txBody>
      </p:sp>
    </p:spTree>
    <p:extLst>
      <p:ext uri="{BB962C8B-B14F-4D97-AF65-F5344CB8AC3E}">
        <p14:creationId xmlns:p14="http://schemas.microsoft.com/office/powerpoint/2010/main" val="13969373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95CE7D-3B6A-3649-8C43-622333173172}"/>
              </a:ext>
            </a:extLst>
          </p:cNvPr>
          <p:cNvSpPr>
            <a:spLocks noGrp="1"/>
          </p:cNvSpPr>
          <p:nvPr>
            <p:ph type="title"/>
          </p:nvPr>
        </p:nvSpPr>
        <p:spPr>
          <a:xfrm>
            <a:off x="1043631" y="809898"/>
            <a:ext cx="9942716" cy="1554480"/>
          </a:xfrm>
        </p:spPr>
        <p:txBody>
          <a:bodyPr anchor="ctr">
            <a:normAutofit/>
          </a:bodyPr>
          <a:lstStyle/>
          <a:p>
            <a:r>
              <a:rPr lang="en-US" sz="4800"/>
              <a:t>Hashing a Password: Practice</a:t>
            </a:r>
          </a:p>
        </p:txBody>
      </p:sp>
      <p:sp>
        <p:nvSpPr>
          <p:cNvPr id="3" name="Content Placeholder 2">
            <a:extLst>
              <a:ext uri="{FF2B5EF4-FFF2-40B4-BE49-F238E27FC236}">
                <a16:creationId xmlns:a16="http://schemas.microsoft.com/office/drawing/2014/main" id="{1B17CA7A-BD8C-DD80-04D7-73D0738D3C79}"/>
              </a:ext>
            </a:extLst>
          </p:cNvPr>
          <p:cNvSpPr>
            <a:spLocks noGrp="1"/>
          </p:cNvSpPr>
          <p:nvPr>
            <p:ph idx="1"/>
          </p:nvPr>
        </p:nvSpPr>
        <p:spPr>
          <a:xfrm>
            <a:off x="1045028" y="3017522"/>
            <a:ext cx="9941319" cy="3124658"/>
          </a:xfrm>
        </p:spPr>
        <p:txBody>
          <a:bodyPr anchor="ctr">
            <a:noAutofit/>
          </a:bodyPr>
          <a:lstStyle/>
          <a:p>
            <a:pPr marL="514350" indent="-514350">
              <a:buFont typeface="+mj-lt"/>
              <a:buAutoNum type="arabicPeriod"/>
            </a:pPr>
            <a:r>
              <a:rPr lang="en-US" sz="1800" dirty="0"/>
              <a:t>Go to the </a:t>
            </a:r>
            <a:r>
              <a:rPr lang="en-US" sz="1800" dirty="0" err="1"/>
              <a:t>CyberChef</a:t>
            </a:r>
            <a:r>
              <a:rPr lang="en-US" sz="1800" dirty="0"/>
              <a:t> site: </a:t>
            </a:r>
            <a:r>
              <a:rPr lang="en-US" sz="1800" b="1" dirty="0" err="1"/>
              <a:t>gchq.github.io</a:t>
            </a:r>
            <a:r>
              <a:rPr lang="en-US" sz="1800" b="1" dirty="0"/>
              <a:t>/</a:t>
            </a:r>
            <a:r>
              <a:rPr lang="en-US" sz="1800" b="1" dirty="0" err="1"/>
              <a:t>CyberChef</a:t>
            </a:r>
            <a:endParaRPr lang="en-US" sz="1800" dirty="0"/>
          </a:p>
          <a:p>
            <a:pPr marL="514350" indent="-514350">
              <a:buFont typeface="+mj-lt"/>
              <a:buAutoNum type="arabicPeriod"/>
            </a:pPr>
            <a:r>
              <a:rPr lang="en-US" sz="1800" dirty="0"/>
              <a:t>Come up with an easily guessed password (e.g. password123) and enter it under “input”.</a:t>
            </a:r>
          </a:p>
          <a:p>
            <a:pPr marL="514350" indent="-514350">
              <a:buFont typeface="+mj-lt"/>
              <a:buAutoNum type="arabicPeriod"/>
            </a:pPr>
            <a:r>
              <a:rPr lang="en-US" sz="1800" dirty="0"/>
              <a:t>There are many types of hashing algorithms (ways of hashing), but today we will all use the same one, MD5.</a:t>
            </a:r>
          </a:p>
          <a:p>
            <a:pPr marL="914400" lvl="1" indent="-457200">
              <a:buFont typeface="+mj-lt"/>
              <a:buAutoNum type="arabicPeriod"/>
            </a:pPr>
            <a:r>
              <a:rPr lang="en-US" sz="1800" dirty="0"/>
              <a:t>Using the left panel, first click on “hashing”, and then </a:t>
            </a:r>
            <a:r>
              <a:rPr lang="en-US" sz="1800" u="sng" dirty="0"/>
              <a:t>double click</a:t>
            </a:r>
            <a:r>
              <a:rPr lang="en-US" sz="1800" dirty="0"/>
              <a:t> on “MD5” to add it to your “recipe”.</a:t>
            </a:r>
          </a:p>
          <a:p>
            <a:pPr marL="514350" indent="-514350">
              <a:buFont typeface="+mj-lt"/>
              <a:buAutoNum type="arabicPeriod"/>
            </a:pPr>
            <a:r>
              <a:rPr lang="en-US" sz="1800" dirty="0"/>
              <a:t>Enter your “easily guessed password under “input”. The hashed “output” will be automatically generated.</a:t>
            </a:r>
          </a:p>
          <a:p>
            <a:pPr lvl="1"/>
            <a:r>
              <a:rPr lang="en-US" sz="1800" dirty="0"/>
              <a:t>Note: if the “auto bake” check box is deselected, you will have to click on the green “BAKE!” at the bottom to generate your hashed output.</a:t>
            </a:r>
          </a:p>
          <a:p>
            <a:pPr marL="0" indent="0">
              <a:buNone/>
            </a:pPr>
            <a:r>
              <a:rPr lang="en-US" sz="1800" dirty="0"/>
              <a:t>The generated “output” is the password you chose, but hashed!</a:t>
            </a: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55700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173652-2A50-4C3D-FBC4-64B6A4064A9E}"/>
              </a:ext>
            </a:extLst>
          </p:cNvPr>
          <p:cNvSpPr>
            <a:spLocks noGrp="1"/>
          </p:cNvSpPr>
          <p:nvPr>
            <p:ph type="title"/>
          </p:nvPr>
        </p:nvSpPr>
        <p:spPr>
          <a:xfrm>
            <a:off x="1043631" y="809898"/>
            <a:ext cx="9942716" cy="1554480"/>
          </a:xfrm>
        </p:spPr>
        <p:txBody>
          <a:bodyPr anchor="ctr">
            <a:normAutofit/>
          </a:bodyPr>
          <a:lstStyle/>
          <a:p>
            <a:r>
              <a:rPr lang="en-US" sz="4800"/>
              <a:t>Hashing a Password: Continued</a:t>
            </a:r>
          </a:p>
        </p:txBody>
      </p:sp>
      <p:sp>
        <p:nvSpPr>
          <p:cNvPr id="3" name="Content Placeholder 2">
            <a:extLst>
              <a:ext uri="{FF2B5EF4-FFF2-40B4-BE49-F238E27FC236}">
                <a16:creationId xmlns:a16="http://schemas.microsoft.com/office/drawing/2014/main" id="{079E3C52-1B22-A31C-B50D-8F2452E06EEF}"/>
              </a:ext>
            </a:extLst>
          </p:cNvPr>
          <p:cNvSpPr>
            <a:spLocks noGrp="1"/>
          </p:cNvSpPr>
          <p:nvPr>
            <p:ph idx="1"/>
          </p:nvPr>
        </p:nvSpPr>
        <p:spPr>
          <a:xfrm>
            <a:off x="1045028" y="3017522"/>
            <a:ext cx="9941319" cy="3124658"/>
          </a:xfrm>
        </p:spPr>
        <p:txBody>
          <a:bodyPr anchor="ctr">
            <a:normAutofit/>
          </a:bodyPr>
          <a:lstStyle/>
          <a:p>
            <a:pPr marL="514350" indent="-514350">
              <a:buFont typeface="+mj-lt"/>
              <a:buAutoNum type="arabicPeriod"/>
            </a:pPr>
            <a:r>
              <a:rPr lang="en-US" sz="2200" dirty="0"/>
              <a:t>Share your </a:t>
            </a:r>
            <a:r>
              <a:rPr lang="en-US" sz="2200" b="1" dirty="0"/>
              <a:t>hash</a:t>
            </a:r>
            <a:r>
              <a:rPr lang="en-US" sz="2200" dirty="0"/>
              <a:t> with your partner, NOT your original password.</a:t>
            </a:r>
          </a:p>
          <a:p>
            <a:pPr marL="514350" indent="-514350">
              <a:buFont typeface="+mj-lt"/>
              <a:buAutoNum type="arabicPeriod"/>
            </a:pPr>
            <a:r>
              <a:rPr lang="en-US" sz="2200" dirty="0"/>
              <a:t>Go to </a:t>
            </a:r>
            <a:r>
              <a:rPr lang="en-US" sz="2200" dirty="0">
                <a:hlinkClick r:id="rId3"/>
              </a:rPr>
              <a:t>crackstation.net</a:t>
            </a:r>
            <a:endParaRPr lang="en-US" sz="2200" dirty="0"/>
          </a:p>
          <a:p>
            <a:pPr marL="514350" indent="-514350">
              <a:buFont typeface="+mj-lt"/>
              <a:buAutoNum type="arabicPeriod"/>
            </a:pPr>
            <a:r>
              <a:rPr lang="en-US" sz="2200" dirty="0"/>
              <a:t>Paste in your partners hash</a:t>
            </a:r>
          </a:p>
          <a:p>
            <a:pPr lvl="1"/>
            <a:r>
              <a:rPr lang="en-US" sz="2200" dirty="0"/>
              <a:t>So…did it work?</a:t>
            </a:r>
          </a:p>
          <a:p>
            <a:r>
              <a:rPr lang="en-US" sz="2200" dirty="0"/>
              <a:t>Try </a:t>
            </a:r>
            <a:r>
              <a:rPr lang="en-US" sz="2200" b="1" dirty="0"/>
              <a:t>salting</a:t>
            </a:r>
            <a:r>
              <a:rPr lang="en-US" sz="2200" dirty="0"/>
              <a:t> the same easily guessed password before you hash it. Share this new hash with your partner, and use </a:t>
            </a:r>
            <a:r>
              <a:rPr lang="en-US" sz="2200" dirty="0" err="1"/>
              <a:t>crackstation.net</a:t>
            </a:r>
            <a:r>
              <a:rPr lang="en-US" sz="2200" dirty="0"/>
              <a:t> to see if it can still be cracked!</a:t>
            </a: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78010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509CBC-611A-3CA5-01C1-324B8F41FC67}"/>
              </a:ext>
            </a:extLst>
          </p:cNvPr>
          <p:cNvSpPr>
            <a:spLocks noGrp="1"/>
          </p:cNvSpPr>
          <p:nvPr>
            <p:ph type="title"/>
          </p:nvPr>
        </p:nvSpPr>
        <p:spPr>
          <a:xfrm>
            <a:off x="1113809" y="2960716"/>
            <a:ext cx="4304167" cy="2387600"/>
          </a:xfrm>
        </p:spPr>
        <p:txBody>
          <a:bodyPr vert="horz" lIns="91440" tIns="45720" rIns="91440" bIns="45720" rtlCol="0" anchor="t">
            <a:normAutofit/>
          </a:bodyPr>
          <a:lstStyle/>
          <a:p>
            <a:r>
              <a:rPr lang="en-US" sz="5400" dirty="0"/>
              <a:t>Types of Authentication</a:t>
            </a:r>
            <a:endParaRPr lang="en-US" sz="5400" kern="1200" dirty="0">
              <a:solidFill>
                <a:schemeClr val="tx1"/>
              </a:solidFill>
              <a:latin typeface="+mj-lt"/>
              <a:ea typeface="+mj-ea"/>
              <a:cs typeface="+mj-cs"/>
            </a:endParaRPr>
          </a:p>
        </p:txBody>
      </p:sp>
      <p:grpSp>
        <p:nvGrpSpPr>
          <p:cNvPr id="32" name="Group 3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33" name="Rectangle 3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Rectangle 3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Online Media 2" descr="How to Turn on MFA! (We Can Secure Our World)">
            <a:hlinkClick r:id="" action="ppaction://media"/>
            <a:extLst>
              <a:ext uri="{FF2B5EF4-FFF2-40B4-BE49-F238E27FC236}">
                <a16:creationId xmlns:a16="http://schemas.microsoft.com/office/drawing/2014/main" id="{A72F8EAC-B7DD-EB43-8A69-4801E399929B}"/>
              </a:ext>
            </a:extLst>
          </p:cNvPr>
          <p:cNvPicPr>
            <a:picLocks noRot="1" noChangeAspect="1"/>
          </p:cNvPicPr>
          <p:nvPr>
            <a:videoFile r:link="rId1"/>
          </p:nvPr>
        </p:nvPicPr>
        <p:blipFill>
          <a:blip r:embed="rId4"/>
          <a:stretch>
            <a:fillRect/>
          </a:stretch>
        </p:blipFill>
        <p:spPr>
          <a:xfrm>
            <a:off x="5922492" y="1835703"/>
            <a:ext cx="5536001" cy="3127840"/>
          </a:xfrm>
          <a:prstGeom prst="rect">
            <a:avLst/>
          </a:prstGeom>
        </p:spPr>
      </p:pic>
    </p:spTree>
    <p:extLst>
      <p:ext uri="{BB962C8B-B14F-4D97-AF65-F5344CB8AC3E}">
        <p14:creationId xmlns:p14="http://schemas.microsoft.com/office/powerpoint/2010/main" val="3816244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DBE0B22-CBF7-4141-0D63-EEECF2D3CB70}"/>
            </a:ext>
          </a:extLst>
        </p:cNvPr>
        <p:cNvGrpSpPr/>
        <p:nvPr/>
      </p:nvGrpSpPr>
      <p:grpSpPr>
        <a:xfrm>
          <a:off x="0" y="0"/>
          <a:ext cx="0" cy="0"/>
          <a:chOff x="0" y="0"/>
          <a:chExt cx="0" cy="0"/>
        </a:xfrm>
      </p:grpSpPr>
      <p:pic>
        <p:nvPicPr>
          <p:cNvPr id="18" name="Picture 17" descr="101010 data lines to infinity">
            <a:extLst>
              <a:ext uri="{FF2B5EF4-FFF2-40B4-BE49-F238E27FC236}">
                <a16:creationId xmlns:a16="http://schemas.microsoft.com/office/drawing/2014/main" id="{2120A999-34FF-97DF-4904-F8AE00F2F1F8}"/>
              </a:ext>
            </a:extLst>
          </p:cNvPr>
          <p:cNvPicPr>
            <a:picLocks noChangeAspect="1"/>
          </p:cNvPicPr>
          <p:nvPr/>
        </p:nvPicPr>
        <p:blipFill>
          <a:blip r:embed="rId2">
            <a:alphaModFix amt="40000"/>
          </a:blip>
          <a:srcRect t="13127"/>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6850002D-6B6D-0E03-4723-7AE41B860196}"/>
              </a:ext>
            </a:extLst>
          </p:cNvPr>
          <p:cNvSpPr>
            <a:spLocks noGrp="1"/>
          </p:cNvSpPr>
          <p:nvPr>
            <p:ph type="ctrTitle"/>
          </p:nvPr>
        </p:nvSpPr>
        <p:spPr>
          <a:xfrm>
            <a:off x="965200" y="965200"/>
            <a:ext cx="10261600" cy="3564869"/>
          </a:xfrm>
        </p:spPr>
        <p:txBody>
          <a:bodyPr vert="horz" lIns="91440" tIns="45720" rIns="91440" bIns="45720" rtlCol="0" anchor="b">
            <a:normAutofit/>
          </a:bodyPr>
          <a:lstStyle/>
          <a:p>
            <a:pPr algn="l"/>
            <a:r>
              <a:rPr lang="en-US" sz="11500">
                <a:ln w="22225">
                  <a:solidFill>
                    <a:schemeClr val="tx1"/>
                  </a:solidFill>
                  <a:miter lim="800000"/>
                </a:ln>
                <a:noFill/>
              </a:rPr>
              <a:t>Introduction to Cybersecurity</a:t>
            </a:r>
          </a:p>
        </p:txBody>
      </p:sp>
      <p:sp>
        <p:nvSpPr>
          <p:cNvPr id="4" name="TextBox 3">
            <a:extLst>
              <a:ext uri="{FF2B5EF4-FFF2-40B4-BE49-F238E27FC236}">
                <a16:creationId xmlns:a16="http://schemas.microsoft.com/office/drawing/2014/main" id="{32EF742D-72B1-1389-B9E1-59365C746141}"/>
              </a:ext>
            </a:extLst>
          </p:cNvPr>
          <p:cNvSpPr txBox="1"/>
          <p:nvPr/>
        </p:nvSpPr>
        <p:spPr>
          <a:xfrm>
            <a:off x="965200" y="4572002"/>
            <a:ext cx="10261600" cy="1202995"/>
          </a:xfrm>
          <a:prstGeom prst="rect">
            <a:avLst/>
          </a:prstGeom>
        </p:spPr>
        <p:txBody>
          <a:bodyPr vert="horz" lIns="91440" tIns="45720" rIns="91440" bIns="45720" rtlCol="0">
            <a:normAutofit/>
          </a:bodyPr>
          <a:lstStyle/>
          <a:p>
            <a:pPr>
              <a:lnSpc>
                <a:spcPct val="90000"/>
              </a:lnSpc>
              <a:spcBef>
                <a:spcPts val="1000"/>
              </a:spcBef>
            </a:pPr>
            <a:r>
              <a:rPr lang="en-US" sz="3200" dirty="0"/>
              <a:t>Class 3: Malicious Code &amp; Hacking</a:t>
            </a:r>
          </a:p>
        </p:txBody>
      </p:sp>
    </p:spTree>
    <p:extLst>
      <p:ext uri="{BB962C8B-B14F-4D97-AF65-F5344CB8AC3E}">
        <p14:creationId xmlns:p14="http://schemas.microsoft.com/office/powerpoint/2010/main" val="31019926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9315FA-4688-0E9D-8922-868C9BECA210}"/>
              </a:ext>
            </a:extLst>
          </p:cNvPr>
          <p:cNvSpPr>
            <a:spLocks noGrp="1"/>
          </p:cNvSpPr>
          <p:nvPr>
            <p:ph type="title"/>
          </p:nvPr>
        </p:nvSpPr>
        <p:spPr>
          <a:xfrm>
            <a:off x="1043631" y="809898"/>
            <a:ext cx="9942716" cy="1554480"/>
          </a:xfrm>
        </p:spPr>
        <p:txBody>
          <a:bodyPr anchor="ctr">
            <a:normAutofit/>
          </a:bodyPr>
          <a:lstStyle/>
          <a:p>
            <a:r>
              <a:rPr lang="en-US" sz="4800"/>
              <a:t>Warm-up</a:t>
            </a:r>
          </a:p>
        </p:txBody>
      </p:sp>
      <p:sp>
        <p:nvSpPr>
          <p:cNvPr id="9" name="Content Placeholder 2">
            <a:extLst>
              <a:ext uri="{FF2B5EF4-FFF2-40B4-BE49-F238E27FC236}">
                <a16:creationId xmlns:a16="http://schemas.microsoft.com/office/drawing/2014/main" id="{8CB41A17-A6F7-281C-D7AA-1FD7551DB5F5}"/>
              </a:ext>
            </a:extLst>
          </p:cNvPr>
          <p:cNvSpPr>
            <a:spLocks noGrp="1"/>
          </p:cNvSpPr>
          <p:nvPr>
            <p:ph idx="1"/>
          </p:nvPr>
        </p:nvSpPr>
        <p:spPr>
          <a:xfrm>
            <a:off x="1045028" y="3017522"/>
            <a:ext cx="9941319" cy="3124658"/>
          </a:xfrm>
        </p:spPr>
        <p:txBody>
          <a:bodyPr anchor="ctr">
            <a:normAutofit fontScale="92500" lnSpcReduction="20000"/>
          </a:bodyPr>
          <a:lstStyle/>
          <a:p>
            <a:pPr marL="0" indent="0">
              <a:buNone/>
            </a:pPr>
            <a:r>
              <a:rPr lang="en-US" sz="3200" dirty="0"/>
              <a:t>A hospital’s computers suddenly stop working. A message appears on all the screens: </a:t>
            </a:r>
          </a:p>
          <a:p>
            <a:pPr marL="0" indent="0">
              <a:buNone/>
            </a:pPr>
            <a:endParaRPr lang="en-US" sz="3200" dirty="0"/>
          </a:p>
          <a:p>
            <a:pPr marL="0" indent="0">
              <a:buNone/>
            </a:pPr>
            <a:r>
              <a:rPr lang="en-US" sz="3200" b="1" dirty="0"/>
              <a:t>Pay $100,000 or your data is gone forever.</a:t>
            </a:r>
          </a:p>
          <a:p>
            <a:pPr marL="0" indent="0">
              <a:buNone/>
            </a:pPr>
            <a:br>
              <a:rPr lang="en-US" sz="3200" dirty="0"/>
            </a:br>
            <a:endParaRPr lang="en-US" sz="3200" dirty="0"/>
          </a:p>
          <a:p>
            <a:pPr marL="0" indent="0">
              <a:buNone/>
            </a:pPr>
            <a:r>
              <a:rPr lang="en-US" sz="3200" i="1" dirty="0"/>
              <a:t>What do you think just happened?</a:t>
            </a:r>
          </a:p>
          <a:p>
            <a:endParaRPr lang="en-US" sz="2400" dirty="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43423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45A9F99-D9B1-4094-A2E2-B90AC1DB7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7FAF607-473A-4A43-A23D-BBFF5C41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E353B7-A50F-366A-4BDB-20470DC10AEE}"/>
              </a:ext>
            </a:extLst>
          </p:cNvPr>
          <p:cNvSpPr>
            <a:spLocks noGrp="1"/>
          </p:cNvSpPr>
          <p:nvPr>
            <p:ph type="title"/>
          </p:nvPr>
        </p:nvSpPr>
        <p:spPr>
          <a:xfrm>
            <a:off x="6090574" y="339795"/>
            <a:ext cx="4977976" cy="1454051"/>
          </a:xfrm>
        </p:spPr>
        <p:txBody>
          <a:bodyPr>
            <a:normAutofit/>
          </a:bodyPr>
          <a:lstStyle/>
          <a:p>
            <a:r>
              <a:rPr lang="en-US" sz="3600" b="1" dirty="0">
                <a:solidFill>
                  <a:schemeClr val="tx2"/>
                </a:solidFill>
              </a:rPr>
              <a:t>What does it mean to “hack” something?</a:t>
            </a:r>
            <a:endParaRPr lang="en-US" sz="3600" dirty="0">
              <a:solidFill>
                <a:schemeClr val="tx2"/>
              </a:solidFill>
            </a:endParaRPr>
          </a:p>
        </p:txBody>
      </p:sp>
      <p:pic>
        <p:nvPicPr>
          <p:cNvPr id="7" name="Graphic 6" descr="Programmer">
            <a:extLst>
              <a:ext uri="{FF2B5EF4-FFF2-40B4-BE49-F238E27FC236}">
                <a16:creationId xmlns:a16="http://schemas.microsoft.com/office/drawing/2014/main" id="{1D0E6FFD-A4A2-EE53-2705-A62B73E4AE5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86951" y="1793846"/>
            <a:ext cx="3620021" cy="3620021"/>
          </a:xfrm>
          <a:prstGeom prst="rect">
            <a:avLst/>
          </a:prstGeom>
        </p:spPr>
      </p:pic>
      <p:sp>
        <p:nvSpPr>
          <p:cNvPr id="3" name="Content Placeholder 2">
            <a:extLst>
              <a:ext uri="{FF2B5EF4-FFF2-40B4-BE49-F238E27FC236}">
                <a16:creationId xmlns:a16="http://schemas.microsoft.com/office/drawing/2014/main" id="{8A3E6366-C5DD-126B-FF75-42BD226463E9}"/>
              </a:ext>
            </a:extLst>
          </p:cNvPr>
          <p:cNvSpPr>
            <a:spLocks noGrp="1"/>
          </p:cNvSpPr>
          <p:nvPr>
            <p:ph idx="1"/>
          </p:nvPr>
        </p:nvSpPr>
        <p:spPr>
          <a:xfrm>
            <a:off x="6090574" y="2421682"/>
            <a:ext cx="4977578" cy="3639289"/>
          </a:xfrm>
        </p:spPr>
        <p:txBody>
          <a:bodyPr anchor="ctr">
            <a:noAutofit/>
          </a:bodyPr>
          <a:lstStyle/>
          <a:p>
            <a:pPr marL="0" indent="0">
              <a:buNone/>
            </a:pPr>
            <a:r>
              <a:rPr lang="en-US" sz="3000" dirty="0">
                <a:solidFill>
                  <a:schemeClr val="tx2"/>
                </a:solidFill>
              </a:rPr>
              <a:t>Hacking means gaining access to a computer, system, or account in a way that was not intended or allowed.</a:t>
            </a:r>
          </a:p>
          <a:p>
            <a:pPr marL="0" indent="0">
              <a:buNone/>
            </a:pPr>
            <a:br>
              <a:rPr lang="en-US" sz="3000" dirty="0">
                <a:solidFill>
                  <a:schemeClr val="tx2"/>
                </a:solidFill>
              </a:rPr>
            </a:br>
            <a:r>
              <a:rPr lang="en-US" sz="3000" dirty="0">
                <a:solidFill>
                  <a:schemeClr val="tx2"/>
                </a:solidFill>
              </a:rPr>
              <a:t>It can be done to steal information, cause damage, or sometimes to test and improve security.</a:t>
            </a:r>
          </a:p>
        </p:txBody>
      </p:sp>
      <p:grpSp>
        <p:nvGrpSpPr>
          <p:cNvPr id="14" name="Group 13">
            <a:extLst>
              <a:ext uri="{FF2B5EF4-FFF2-40B4-BE49-F238E27FC236}">
                <a16:creationId xmlns:a16="http://schemas.microsoft.com/office/drawing/2014/main" id="{C5F6476F-D303-44D3-B30F-1BA348F0F6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2635" y="52996"/>
            <a:ext cx="5928607" cy="6805005"/>
            <a:chOff x="6095999" y="52996"/>
            <a:chExt cx="6093363" cy="6805005"/>
          </a:xfrm>
          <a:solidFill>
            <a:schemeClr val="accent5">
              <a:alpha val="10000"/>
            </a:schemeClr>
          </a:solidFill>
        </p:grpSpPr>
        <p:sp>
          <p:nvSpPr>
            <p:cNvPr id="15" name="Freeform: Shape 14">
              <a:extLst>
                <a:ext uri="{FF2B5EF4-FFF2-40B4-BE49-F238E27FC236}">
                  <a16:creationId xmlns:a16="http://schemas.microsoft.com/office/drawing/2014/main" id="{C972EB4B-0539-4430-9340-8117B9D7C3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CA5348F-9FF6-485F-898D-1BED7EC72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33B89F41-1D91-447A-88C5-8A917809F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105602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45A9F99-D9B1-4094-A2E2-B90AC1DB7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B7FAF607-473A-4A43-A23D-BBFF5C41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B9F768-7EFE-140A-58AC-007AB9A5758E}"/>
              </a:ext>
            </a:extLst>
          </p:cNvPr>
          <p:cNvSpPr>
            <a:spLocks noGrp="1"/>
          </p:cNvSpPr>
          <p:nvPr>
            <p:ph type="title"/>
          </p:nvPr>
        </p:nvSpPr>
        <p:spPr>
          <a:xfrm>
            <a:off x="6094105" y="802955"/>
            <a:ext cx="4977976" cy="1454051"/>
          </a:xfrm>
        </p:spPr>
        <p:txBody>
          <a:bodyPr>
            <a:normAutofit/>
          </a:bodyPr>
          <a:lstStyle/>
          <a:p>
            <a:r>
              <a:rPr lang="en-US" sz="3600" b="1" dirty="0">
                <a:solidFill>
                  <a:schemeClr val="tx2"/>
                </a:solidFill>
              </a:rPr>
              <a:t>What is Malware?</a:t>
            </a:r>
          </a:p>
        </p:txBody>
      </p:sp>
      <p:sp>
        <p:nvSpPr>
          <p:cNvPr id="3" name="Content Placeholder 2">
            <a:extLst>
              <a:ext uri="{FF2B5EF4-FFF2-40B4-BE49-F238E27FC236}">
                <a16:creationId xmlns:a16="http://schemas.microsoft.com/office/drawing/2014/main" id="{7A5829D4-9ED3-F54B-CE41-15A832D1F4D4}"/>
              </a:ext>
            </a:extLst>
          </p:cNvPr>
          <p:cNvSpPr>
            <a:spLocks noGrp="1"/>
          </p:cNvSpPr>
          <p:nvPr>
            <p:ph idx="1"/>
          </p:nvPr>
        </p:nvSpPr>
        <p:spPr>
          <a:xfrm>
            <a:off x="6090574" y="2421682"/>
            <a:ext cx="4977578" cy="3639289"/>
          </a:xfrm>
        </p:spPr>
        <p:txBody>
          <a:bodyPr anchor="ctr">
            <a:normAutofit fontScale="92500" lnSpcReduction="20000"/>
          </a:bodyPr>
          <a:lstStyle/>
          <a:p>
            <a:r>
              <a:rPr lang="en-US" sz="3200" dirty="0">
                <a:solidFill>
                  <a:schemeClr val="tx2"/>
                </a:solidFill>
              </a:rPr>
              <a:t>Malware is designed to harm, steal information, or take control of a computer</a:t>
            </a:r>
          </a:p>
          <a:p>
            <a:r>
              <a:rPr lang="en-US" sz="3200" dirty="0">
                <a:solidFill>
                  <a:schemeClr val="tx2"/>
                </a:solidFill>
              </a:rPr>
              <a:t>Common Types of Malware:</a:t>
            </a:r>
          </a:p>
          <a:p>
            <a:pPr lvl="1"/>
            <a:r>
              <a:rPr lang="en-US" sz="3200" dirty="0">
                <a:solidFill>
                  <a:schemeClr val="tx2"/>
                </a:solidFill>
              </a:rPr>
              <a:t>Viruses</a:t>
            </a:r>
          </a:p>
          <a:p>
            <a:pPr lvl="1"/>
            <a:r>
              <a:rPr lang="en-US" sz="3200" dirty="0">
                <a:solidFill>
                  <a:schemeClr val="tx2"/>
                </a:solidFill>
              </a:rPr>
              <a:t>Worms</a:t>
            </a:r>
          </a:p>
          <a:p>
            <a:pPr lvl="1"/>
            <a:r>
              <a:rPr lang="en-US" sz="3200" dirty="0">
                <a:solidFill>
                  <a:schemeClr val="tx2"/>
                </a:solidFill>
              </a:rPr>
              <a:t>Trojan Horses</a:t>
            </a:r>
          </a:p>
          <a:p>
            <a:pPr lvl="1"/>
            <a:r>
              <a:rPr lang="en-US" sz="3200" dirty="0">
                <a:solidFill>
                  <a:schemeClr val="tx2"/>
                </a:solidFill>
              </a:rPr>
              <a:t>Ransomware</a:t>
            </a:r>
          </a:p>
          <a:p>
            <a:pPr lvl="1"/>
            <a:r>
              <a:rPr lang="en-US" sz="3200" dirty="0">
                <a:solidFill>
                  <a:schemeClr val="tx2"/>
                </a:solidFill>
              </a:rPr>
              <a:t>Spyware</a:t>
            </a:r>
          </a:p>
        </p:txBody>
      </p:sp>
      <p:grpSp>
        <p:nvGrpSpPr>
          <p:cNvPr id="25" name="Group 24">
            <a:extLst>
              <a:ext uri="{FF2B5EF4-FFF2-40B4-BE49-F238E27FC236}">
                <a16:creationId xmlns:a16="http://schemas.microsoft.com/office/drawing/2014/main" id="{C5F6476F-D303-44D3-B30F-1BA348F0F6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2635" y="52996"/>
            <a:ext cx="5928607" cy="6805005"/>
            <a:chOff x="6095999" y="52996"/>
            <a:chExt cx="6093363" cy="6805005"/>
          </a:xfrm>
          <a:solidFill>
            <a:schemeClr val="accent5">
              <a:alpha val="10000"/>
            </a:schemeClr>
          </a:solidFill>
        </p:grpSpPr>
        <p:sp>
          <p:nvSpPr>
            <p:cNvPr id="26" name="Freeform: Shape 25">
              <a:extLst>
                <a:ext uri="{FF2B5EF4-FFF2-40B4-BE49-F238E27FC236}">
                  <a16:creationId xmlns:a16="http://schemas.microsoft.com/office/drawing/2014/main" id="{C972EB4B-0539-4430-9340-8117B9D7C3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ACA5348F-9FF6-485F-898D-1BED7EC72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33B89F41-1D91-447A-88C5-8A917809F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6" name="Graphic 5">
            <a:extLst>
              <a:ext uri="{FF2B5EF4-FFF2-40B4-BE49-F238E27FC236}">
                <a16:creationId xmlns:a16="http://schemas.microsoft.com/office/drawing/2014/main" id="{65024F51-0F71-070F-CEF5-9396C35FB8A4}"/>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61172" y="1645747"/>
            <a:ext cx="3619500" cy="3619500"/>
          </a:xfrm>
          <a:prstGeom prst="rect">
            <a:avLst/>
          </a:prstGeom>
        </p:spPr>
      </p:pic>
    </p:spTree>
    <p:extLst>
      <p:ext uri="{BB962C8B-B14F-4D97-AF65-F5344CB8AC3E}">
        <p14:creationId xmlns:p14="http://schemas.microsoft.com/office/powerpoint/2010/main" val="10544479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22" name="Rectangle 2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Rectangle 2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132FFB-9032-9D16-0456-5FF93AB0C8A0}"/>
              </a:ext>
            </a:extLst>
          </p:cNvPr>
          <p:cNvSpPr>
            <a:spLocks noGrp="1"/>
          </p:cNvSpPr>
          <p:nvPr>
            <p:ph type="title"/>
          </p:nvPr>
        </p:nvSpPr>
        <p:spPr>
          <a:xfrm>
            <a:off x="1043631" y="809898"/>
            <a:ext cx="9942716" cy="1554480"/>
          </a:xfrm>
        </p:spPr>
        <p:txBody>
          <a:bodyPr anchor="ctr">
            <a:normAutofit/>
          </a:bodyPr>
          <a:lstStyle/>
          <a:p>
            <a:r>
              <a:rPr lang="en-US" sz="4800"/>
              <a:t>Viruses</a:t>
            </a:r>
          </a:p>
        </p:txBody>
      </p:sp>
      <p:sp>
        <p:nvSpPr>
          <p:cNvPr id="3" name="Content Placeholder 2">
            <a:extLst>
              <a:ext uri="{FF2B5EF4-FFF2-40B4-BE49-F238E27FC236}">
                <a16:creationId xmlns:a16="http://schemas.microsoft.com/office/drawing/2014/main" id="{E294C0EC-BBF6-9F9B-B0D6-43F621BE8B69}"/>
              </a:ext>
            </a:extLst>
          </p:cNvPr>
          <p:cNvSpPr>
            <a:spLocks noGrp="1"/>
          </p:cNvSpPr>
          <p:nvPr>
            <p:ph idx="1"/>
          </p:nvPr>
        </p:nvSpPr>
        <p:spPr>
          <a:xfrm>
            <a:off x="1045028" y="2787602"/>
            <a:ext cx="9941319" cy="3124658"/>
          </a:xfrm>
        </p:spPr>
        <p:txBody>
          <a:bodyPr anchor="ctr">
            <a:normAutofit/>
          </a:bodyPr>
          <a:lstStyle/>
          <a:p>
            <a:r>
              <a:rPr lang="en-US" sz="2000" b="1" dirty="0"/>
              <a:t>What it does </a:t>
            </a:r>
            <a:r>
              <a:rPr lang="en-US" sz="2000" dirty="0">
                <a:sym typeface="Wingdings" pitchFamily="2" charset="2"/>
              </a:rPr>
              <a:t> Damages or changes files on a computer</a:t>
            </a:r>
            <a:endParaRPr lang="en-US" sz="2000" dirty="0"/>
          </a:p>
          <a:p>
            <a:endParaRPr lang="en-US" sz="2000" dirty="0"/>
          </a:p>
          <a:p>
            <a:r>
              <a:rPr lang="en-US" sz="2000" b="1" dirty="0"/>
              <a:t>How it spreads </a:t>
            </a:r>
            <a:r>
              <a:rPr lang="en-US" sz="2000" dirty="0">
                <a:sym typeface="Wingdings" pitchFamily="2" charset="2"/>
              </a:rPr>
              <a:t> when people open or share infection files or programs</a:t>
            </a:r>
            <a:endParaRPr lang="en-US" sz="2000" dirty="0"/>
          </a:p>
          <a:p>
            <a:endParaRPr lang="en-US" sz="2000" dirty="0"/>
          </a:p>
          <a:p>
            <a:r>
              <a:rPr lang="en-US" sz="2000" b="1" dirty="0"/>
              <a:t>Why it’s dangerous </a:t>
            </a:r>
            <a:r>
              <a:rPr lang="en-US" sz="2000" dirty="0">
                <a:sym typeface="Wingdings" pitchFamily="2" charset="2"/>
              </a:rPr>
              <a:t> it can corrupt (ruin) files and spread quickly between users</a:t>
            </a:r>
          </a:p>
          <a:p>
            <a:endParaRPr lang="en-US" sz="2000" dirty="0">
              <a:sym typeface="Wingdings" pitchFamily="2" charset="2"/>
            </a:endParaRPr>
          </a:p>
          <a:p>
            <a:r>
              <a:rPr lang="en-US" sz="2000" b="1" dirty="0">
                <a:sym typeface="Wingdings" pitchFamily="2" charset="2"/>
              </a:rPr>
              <a:t>How to protect yourself </a:t>
            </a:r>
            <a:r>
              <a:rPr lang="en-US" sz="2000" dirty="0">
                <a:sym typeface="Wingdings" pitchFamily="2" charset="2"/>
              </a:rPr>
              <a:t> </a:t>
            </a:r>
            <a:r>
              <a:rPr lang="en-US" sz="2000" dirty="0"/>
              <a:t>Don’t open unknown files or downloads, and use antivirus software</a:t>
            </a:r>
          </a:p>
        </p:txBody>
      </p:sp>
      <p:cxnSp>
        <p:nvCxnSpPr>
          <p:cNvPr id="28" name="Straight Connector 2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81924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2DC1E7E-30B1-B54F-C329-F1DCD4CCF652}"/>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C95280-0C83-B36E-7C14-6F8B56E1A0EB}"/>
              </a:ext>
            </a:extLst>
          </p:cNvPr>
          <p:cNvSpPr>
            <a:spLocks noGrp="1"/>
          </p:cNvSpPr>
          <p:nvPr>
            <p:ph type="title"/>
          </p:nvPr>
        </p:nvSpPr>
        <p:spPr>
          <a:xfrm>
            <a:off x="1043631" y="809898"/>
            <a:ext cx="9942716" cy="1554480"/>
          </a:xfrm>
        </p:spPr>
        <p:txBody>
          <a:bodyPr anchor="ctr">
            <a:normAutofit/>
          </a:bodyPr>
          <a:lstStyle/>
          <a:p>
            <a:r>
              <a:rPr lang="en-US" sz="4800"/>
              <a:t>Worms</a:t>
            </a:r>
          </a:p>
        </p:txBody>
      </p:sp>
      <p:sp>
        <p:nvSpPr>
          <p:cNvPr id="3" name="Content Placeholder 2">
            <a:extLst>
              <a:ext uri="{FF2B5EF4-FFF2-40B4-BE49-F238E27FC236}">
                <a16:creationId xmlns:a16="http://schemas.microsoft.com/office/drawing/2014/main" id="{50B416C8-5879-362E-DA61-B13F057C9D88}"/>
              </a:ext>
            </a:extLst>
          </p:cNvPr>
          <p:cNvSpPr>
            <a:spLocks noGrp="1"/>
          </p:cNvSpPr>
          <p:nvPr>
            <p:ph idx="1"/>
          </p:nvPr>
        </p:nvSpPr>
        <p:spPr>
          <a:xfrm>
            <a:off x="1045028" y="3017522"/>
            <a:ext cx="9941319" cy="3124658"/>
          </a:xfrm>
        </p:spPr>
        <p:txBody>
          <a:bodyPr anchor="ctr">
            <a:noAutofit/>
          </a:bodyPr>
          <a:lstStyle/>
          <a:p>
            <a:r>
              <a:rPr lang="en-US" sz="2000" b="1" dirty="0"/>
              <a:t>What it does </a:t>
            </a:r>
            <a:r>
              <a:rPr lang="en-US" sz="2000" dirty="0">
                <a:sym typeface="Wingdings" pitchFamily="2" charset="2"/>
              </a:rPr>
              <a:t> </a:t>
            </a:r>
            <a:r>
              <a:rPr lang="en-US" sz="2000" dirty="0"/>
              <a:t>Spreads across computers and networks, often slowing or crashing systems</a:t>
            </a:r>
          </a:p>
          <a:p>
            <a:endParaRPr lang="en-US" sz="2000" dirty="0"/>
          </a:p>
          <a:p>
            <a:r>
              <a:rPr lang="en-US" sz="2000" b="1" dirty="0"/>
              <a:t>How it spreads </a:t>
            </a:r>
            <a:r>
              <a:rPr lang="en-US" sz="2000" dirty="0">
                <a:sym typeface="Wingdings" pitchFamily="2" charset="2"/>
              </a:rPr>
              <a:t> </a:t>
            </a:r>
            <a:r>
              <a:rPr lang="en-US" sz="2000" dirty="0"/>
              <a:t>Spreads automatically without people needing to click anything</a:t>
            </a:r>
          </a:p>
          <a:p>
            <a:endParaRPr lang="en-US" sz="2000" dirty="0"/>
          </a:p>
          <a:p>
            <a:r>
              <a:rPr lang="en-US" sz="2000" b="1" dirty="0"/>
              <a:t>Why it’s dangerous </a:t>
            </a:r>
            <a:r>
              <a:rPr lang="en-US" sz="2000" dirty="0">
                <a:sym typeface="Wingdings" pitchFamily="2" charset="2"/>
              </a:rPr>
              <a:t> </a:t>
            </a:r>
            <a:r>
              <a:rPr lang="en-US" sz="2000" dirty="0"/>
              <a:t>It can infect many computers very quickly</a:t>
            </a:r>
          </a:p>
          <a:p>
            <a:endParaRPr lang="en-US" sz="2000" dirty="0"/>
          </a:p>
          <a:p>
            <a:r>
              <a:rPr lang="en-US" sz="2000" b="1" dirty="0">
                <a:sym typeface="Wingdings" pitchFamily="2" charset="2"/>
              </a:rPr>
              <a:t>How to protect yourself </a:t>
            </a:r>
            <a:r>
              <a:rPr lang="en-US" sz="2000" dirty="0">
                <a:sym typeface="Wingdings" pitchFamily="2" charset="2"/>
              </a:rPr>
              <a:t></a:t>
            </a:r>
            <a:r>
              <a:rPr lang="en-US" sz="2000" dirty="0"/>
              <a:t> Keep your software updated and use security protections like firewalls.</a:t>
            </a:r>
          </a:p>
          <a:p>
            <a:endParaRPr lang="en-US" sz="2000" dirty="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52901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F160299-E9BD-DF09-2D27-BFF7BCB0122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8C0AF25-1658-92BE-AE8D-5591CBE282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E4D80655-4797-0C30-D9BF-23F650AFB6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99FA9A74-60A2-D731-EC47-6295268AE4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D0AFC48-6257-69EA-5F87-F738CFA912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73616B2-AE5E-0F81-31EA-924E1D9543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9E077C59-D626-2438-5169-7CBF92CC9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1553A8-B54D-A82D-61CF-36F8DB81AA9A}"/>
              </a:ext>
            </a:extLst>
          </p:cNvPr>
          <p:cNvSpPr>
            <a:spLocks noGrp="1"/>
          </p:cNvSpPr>
          <p:nvPr>
            <p:ph type="title"/>
          </p:nvPr>
        </p:nvSpPr>
        <p:spPr>
          <a:xfrm>
            <a:off x="1043631" y="809898"/>
            <a:ext cx="9942716" cy="1554480"/>
          </a:xfrm>
        </p:spPr>
        <p:txBody>
          <a:bodyPr anchor="ctr">
            <a:normAutofit/>
          </a:bodyPr>
          <a:lstStyle/>
          <a:p>
            <a:r>
              <a:rPr lang="en-US" sz="4800" dirty="0"/>
              <a:t>Keyloggers</a:t>
            </a:r>
          </a:p>
        </p:txBody>
      </p:sp>
      <p:sp>
        <p:nvSpPr>
          <p:cNvPr id="3" name="Content Placeholder 2">
            <a:extLst>
              <a:ext uri="{FF2B5EF4-FFF2-40B4-BE49-F238E27FC236}">
                <a16:creationId xmlns:a16="http://schemas.microsoft.com/office/drawing/2014/main" id="{84C2EC07-D427-2642-7DD8-EE1678F8F76A}"/>
              </a:ext>
            </a:extLst>
          </p:cNvPr>
          <p:cNvSpPr>
            <a:spLocks noGrp="1"/>
          </p:cNvSpPr>
          <p:nvPr>
            <p:ph idx="1"/>
          </p:nvPr>
        </p:nvSpPr>
        <p:spPr>
          <a:xfrm>
            <a:off x="1045028" y="3017522"/>
            <a:ext cx="9941319" cy="3124658"/>
          </a:xfrm>
        </p:spPr>
        <p:txBody>
          <a:bodyPr anchor="ctr">
            <a:normAutofit/>
          </a:bodyPr>
          <a:lstStyle/>
          <a:p>
            <a:r>
              <a:rPr lang="en-US" sz="2000" b="1" dirty="0"/>
              <a:t>What it does </a:t>
            </a:r>
            <a:r>
              <a:rPr lang="en-US" sz="2000" dirty="0">
                <a:sym typeface="Wingdings" pitchFamily="2" charset="2"/>
              </a:rPr>
              <a:t> </a:t>
            </a:r>
            <a:r>
              <a:rPr lang="en-US" sz="2000" dirty="0"/>
              <a:t>Records everything you type on your keyboard.</a:t>
            </a:r>
          </a:p>
          <a:p>
            <a:endParaRPr lang="en-US" sz="2000" dirty="0"/>
          </a:p>
          <a:p>
            <a:r>
              <a:rPr lang="en-US" sz="2000" b="1" dirty="0"/>
              <a:t>How it spreads </a:t>
            </a:r>
            <a:r>
              <a:rPr lang="en-US" sz="2000" dirty="0">
                <a:sym typeface="Wingdings" pitchFamily="2" charset="2"/>
              </a:rPr>
              <a:t> </a:t>
            </a:r>
            <a:r>
              <a:rPr lang="en-US" sz="2000" dirty="0"/>
              <a:t>Hidden inside downloads or malicious software.</a:t>
            </a:r>
          </a:p>
          <a:p>
            <a:pPr marL="0" indent="0">
              <a:buNone/>
            </a:pPr>
            <a:endParaRPr lang="en-US" sz="2000" dirty="0"/>
          </a:p>
          <a:p>
            <a:r>
              <a:rPr lang="en-US" sz="2000" b="1" dirty="0"/>
              <a:t>Why it’s dangerous </a:t>
            </a:r>
            <a:r>
              <a:rPr lang="en-US" sz="2000" dirty="0">
                <a:sym typeface="Wingdings" pitchFamily="2" charset="2"/>
              </a:rPr>
              <a:t> </a:t>
            </a:r>
            <a:r>
              <a:rPr lang="en-US" sz="2000" dirty="0"/>
              <a:t>It can steal passwords, messages, and personal information.</a:t>
            </a:r>
          </a:p>
          <a:p>
            <a:endParaRPr lang="en-US" sz="2000" dirty="0"/>
          </a:p>
          <a:p>
            <a:r>
              <a:rPr lang="en-US" sz="2000" b="1" dirty="0">
                <a:sym typeface="Wingdings" pitchFamily="2" charset="2"/>
              </a:rPr>
              <a:t>How to protect yourself </a:t>
            </a:r>
            <a:r>
              <a:rPr lang="en-US" sz="2000" dirty="0">
                <a:sym typeface="Wingdings" pitchFamily="2" charset="2"/>
              </a:rPr>
              <a:t></a:t>
            </a:r>
            <a:r>
              <a:rPr lang="en-US" sz="2000" dirty="0"/>
              <a:t> Avoid suspicious downloads and use security software.</a:t>
            </a:r>
          </a:p>
        </p:txBody>
      </p:sp>
      <p:cxnSp>
        <p:nvCxnSpPr>
          <p:cNvPr id="17" name="Straight Connector 16">
            <a:extLst>
              <a:ext uri="{FF2B5EF4-FFF2-40B4-BE49-F238E27FC236}">
                <a16:creationId xmlns:a16="http://schemas.microsoft.com/office/drawing/2014/main" id="{211A1F07-18D2-F423-1698-A32844BC20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28180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9D95320-C617-F36E-DA43-B554B9FDF62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661C85-65F8-BA0B-C9F4-E02368B99BC0}"/>
              </a:ext>
            </a:extLst>
          </p:cNvPr>
          <p:cNvSpPr>
            <a:spLocks noGrp="1"/>
          </p:cNvSpPr>
          <p:nvPr>
            <p:ph type="title"/>
          </p:nvPr>
        </p:nvSpPr>
        <p:spPr>
          <a:xfrm>
            <a:off x="1043631" y="809898"/>
            <a:ext cx="9942716" cy="1554480"/>
          </a:xfrm>
        </p:spPr>
        <p:txBody>
          <a:bodyPr anchor="ctr">
            <a:normAutofit/>
          </a:bodyPr>
          <a:lstStyle/>
          <a:p>
            <a:r>
              <a:rPr lang="en-US" sz="4800"/>
              <a:t>Trojan Horse</a:t>
            </a:r>
          </a:p>
        </p:txBody>
      </p:sp>
      <p:sp>
        <p:nvSpPr>
          <p:cNvPr id="3" name="Content Placeholder 2">
            <a:extLst>
              <a:ext uri="{FF2B5EF4-FFF2-40B4-BE49-F238E27FC236}">
                <a16:creationId xmlns:a16="http://schemas.microsoft.com/office/drawing/2014/main" id="{791AE1FC-5DC5-5E65-3A8D-EB3ED5D88BDF}"/>
              </a:ext>
            </a:extLst>
          </p:cNvPr>
          <p:cNvSpPr>
            <a:spLocks noGrp="1"/>
          </p:cNvSpPr>
          <p:nvPr>
            <p:ph idx="1"/>
          </p:nvPr>
        </p:nvSpPr>
        <p:spPr>
          <a:xfrm>
            <a:off x="1045028" y="3017522"/>
            <a:ext cx="9941319" cy="3124658"/>
          </a:xfrm>
        </p:spPr>
        <p:txBody>
          <a:bodyPr anchor="ctr">
            <a:noAutofit/>
          </a:bodyPr>
          <a:lstStyle/>
          <a:p>
            <a:r>
              <a:rPr lang="en-US" sz="2000" b="1" dirty="0"/>
              <a:t>What it does </a:t>
            </a:r>
            <a:r>
              <a:rPr lang="en-US" sz="2000" dirty="0">
                <a:sym typeface="Wingdings" pitchFamily="2" charset="2"/>
              </a:rPr>
              <a:t> </a:t>
            </a:r>
            <a:r>
              <a:rPr lang="en-US" sz="2000" dirty="0"/>
              <a:t>Creates a way for hackers to access or control a computer.</a:t>
            </a:r>
          </a:p>
          <a:p>
            <a:pPr marL="0" indent="0">
              <a:buNone/>
            </a:pPr>
            <a:endParaRPr lang="en-US" sz="2000" dirty="0"/>
          </a:p>
          <a:p>
            <a:r>
              <a:rPr lang="en-US" sz="2000" b="1" dirty="0"/>
              <a:t>How it spreads </a:t>
            </a:r>
            <a:r>
              <a:rPr lang="en-US" sz="2000" dirty="0">
                <a:sym typeface="Wingdings" pitchFamily="2" charset="2"/>
              </a:rPr>
              <a:t> </a:t>
            </a:r>
            <a:r>
              <a:rPr lang="en-US" sz="2000" dirty="0"/>
              <a:t>Tricks users into downloading it by pretending to be something safe or useful.</a:t>
            </a:r>
          </a:p>
          <a:p>
            <a:endParaRPr lang="en-US" sz="2000" dirty="0"/>
          </a:p>
          <a:p>
            <a:r>
              <a:rPr lang="en-US" sz="2000" b="1" dirty="0"/>
              <a:t>Why it’s dangerous </a:t>
            </a:r>
            <a:r>
              <a:rPr lang="en-US" sz="2000" dirty="0">
                <a:sym typeface="Wingdings" pitchFamily="2" charset="2"/>
              </a:rPr>
              <a:t> </a:t>
            </a:r>
            <a:r>
              <a:rPr lang="en-US" sz="2000" dirty="0"/>
              <a:t>It hides in normal-looking programs, so people don’t realize they installed it.</a:t>
            </a:r>
          </a:p>
          <a:p>
            <a:endParaRPr lang="en-US" sz="2000" dirty="0"/>
          </a:p>
          <a:p>
            <a:r>
              <a:rPr lang="en-US" sz="2000" b="1" dirty="0">
                <a:sym typeface="Wingdings" pitchFamily="2" charset="2"/>
              </a:rPr>
              <a:t>How to protect yourself </a:t>
            </a:r>
            <a:r>
              <a:rPr lang="en-US" sz="2000" dirty="0">
                <a:sym typeface="Wingdings" pitchFamily="2" charset="2"/>
              </a:rPr>
              <a:t></a:t>
            </a:r>
            <a:r>
              <a:rPr lang="en-US" sz="2000" dirty="0"/>
              <a:t> Only download apps/files from trusted sources and be careful of pop-ups.</a:t>
            </a: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44577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29069C8-5C17-31F0-8537-DF1FE8A5B8D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E5EC10-D586-49EF-9870-A86B38331706}"/>
              </a:ext>
            </a:extLst>
          </p:cNvPr>
          <p:cNvSpPr>
            <a:spLocks noGrp="1"/>
          </p:cNvSpPr>
          <p:nvPr>
            <p:ph type="title"/>
          </p:nvPr>
        </p:nvSpPr>
        <p:spPr>
          <a:xfrm>
            <a:off x="1043631" y="809898"/>
            <a:ext cx="9942716" cy="1554480"/>
          </a:xfrm>
        </p:spPr>
        <p:txBody>
          <a:bodyPr anchor="ctr">
            <a:normAutofit/>
          </a:bodyPr>
          <a:lstStyle/>
          <a:p>
            <a:r>
              <a:rPr lang="en-US" sz="4800"/>
              <a:t>Ransomware</a:t>
            </a:r>
          </a:p>
        </p:txBody>
      </p:sp>
      <p:sp>
        <p:nvSpPr>
          <p:cNvPr id="3" name="Content Placeholder 2">
            <a:extLst>
              <a:ext uri="{FF2B5EF4-FFF2-40B4-BE49-F238E27FC236}">
                <a16:creationId xmlns:a16="http://schemas.microsoft.com/office/drawing/2014/main" id="{EB4DFDB1-0332-5BE5-3BC6-B00A19C28E0F}"/>
              </a:ext>
            </a:extLst>
          </p:cNvPr>
          <p:cNvSpPr>
            <a:spLocks noGrp="1"/>
          </p:cNvSpPr>
          <p:nvPr>
            <p:ph idx="1"/>
          </p:nvPr>
        </p:nvSpPr>
        <p:spPr>
          <a:xfrm>
            <a:off x="1045028" y="3017522"/>
            <a:ext cx="9941319" cy="3124658"/>
          </a:xfrm>
        </p:spPr>
        <p:txBody>
          <a:bodyPr anchor="ctr">
            <a:noAutofit/>
          </a:bodyPr>
          <a:lstStyle/>
          <a:p>
            <a:r>
              <a:rPr lang="en-US" sz="2000" b="1" dirty="0"/>
              <a:t>What it does </a:t>
            </a:r>
            <a:r>
              <a:rPr lang="en-US" sz="2000" dirty="0">
                <a:sym typeface="Wingdings" pitchFamily="2" charset="2"/>
              </a:rPr>
              <a:t> </a:t>
            </a:r>
            <a:r>
              <a:rPr lang="en-US" sz="2000" dirty="0"/>
              <a:t>Locks files or the entire computer and demands payment to unlock it (like in the hospital example)</a:t>
            </a:r>
          </a:p>
          <a:p>
            <a:pPr marL="0" indent="0">
              <a:buNone/>
            </a:pPr>
            <a:endParaRPr lang="en-US" sz="2000" dirty="0"/>
          </a:p>
          <a:p>
            <a:r>
              <a:rPr lang="en-US" sz="2000" b="1" dirty="0"/>
              <a:t>How it spreads </a:t>
            </a:r>
            <a:r>
              <a:rPr lang="en-US" sz="2000" dirty="0">
                <a:sym typeface="Wingdings" pitchFamily="2" charset="2"/>
              </a:rPr>
              <a:t> </a:t>
            </a:r>
            <a:r>
              <a:rPr lang="en-US" sz="2000" dirty="0"/>
              <a:t>Often through email attachments, downloads, or infected websites.</a:t>
            </a:r>
          </a:p>
          <a:p>
            <a:endParaRPr lang="en-US" sz="2000" dirty="0"/>
          </a:p>
          <a:p>
            <a:r>
              <a:rPr lang="en-US" sz="2000" b="1" dirty="0"/>
              <a:t>Why it’s dangerous </a:t>
            </a:r>
            <a:r>
              <a:rPr lang="en-US" sz="2000" dirty="0">
                <a:sym typeface="Wingdings" pitchFamily="2" charset="2"/>
              </a:rPr>
              <a:t> </a:t>
            </a:r>
            <a:r>
              <a:rPr lang="en-US" sz="2000" dirty="0"/>
              <a:t>People or companies can lose access to important data unless they pay.</a:t>
            </a:r>
          </a:p>
          <a:p>
            <a:endParaRPr lang="en-US" sz="2000" dirty="0"/>
          </a:p>
          <a:p>
            <a:r>
              <a:rPr lang="en-US" sz="2000" b="1" dirty="0">
                <a:sym typeface="Wingdings" pitchFamily="2" charset="2"/>
              </a:rPr>
              <a:t>How to protect yourself </a:t>
            </a:r>
            <a:r>
              <a:rPr lang="en-US" sz="2000" dirty="0">
                <a:sym typeface="Wingdings" pitchFamily="2" charset="2"/>
              </a:rPr>
              <a:t></a:t>
            </a:r>
            <a:r>
              <a:rPr lang="en-US" sz="2000" dirty="0"/>
              <a:t> Don’t click suspicious links or attachments, and back up important files regularly.</a:t>
            </a: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23739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F97FD3B-FDE3-EA5B-6186-53473B9A0995}"/>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9C7E0A2C-7C0A-4AAC-B3B0-6C12B2EBAE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6054BB-4003-B791-0073-AB0D99A21048}"/>
              </a:ext>
            </a:extLst>
          </p:cNvPr>
          <p:cNvSpPr>
            <a:spLocks noGrp="1"/>
          </p:cNvSpPr>
          <p:nvPr>
            <p:ph type="title"/>
          </p:nvPr>
        </p:nvSpPr>
        <p:spPr>
          <a:xfrm>
            <a:off x="1524000" y="1248587"/>
            <a:ext cx="9144000" cy="2387600"/>
          </a:xfrm>
        </p:spPr>
        <p:txBody>
          <a:bodyPr vert="horz" lIns="91440" tIns="45720" rIns="91440" bIns="45720" rtlCol="0" anchor="b">
            <a:normAutofit/>
          </a:bodyPr>
          <a:lstStyle/>
          <a:p>
            <a:pPr algn="ctr"/>
            <a:r>
              <a:rPr lang="en-US" sz="5400" kern="1200">
                <a:solidFill>
                  <a:schemeClr val="tx1"/>
                </a:solidFill>
                <a:latin typeface="+mj-lt"/>
                <a:ea typeface="+mj-ea"/>
                <a:cs typeface="+mj-cs"/>
              </a:rPr>
              <a:t>Research your assigned Cybersecurity event and complete the worksheet!</a:t>
            </a:r>
          </a:p>
        </p:txBody>
      </p:sp>
      <p:cxnSp>
        <p:nvCxnSpPr>
          <p:cNvPr id="13" name="Straight Connector 12">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8358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556</TotalTime>
  <Words>2046</Words>
  <Application>Microsoft Macintosh PowerPoint</Application>
  <PresentationFormat>Widescreen</PresentationFormat>
  <Paragraphs>254</Paragraphs>
  <Slides>38</Slides>
  <Notes>21</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Aptos</vt:lpstr>
      <vt:lpstr>Aptos Display</vt:lpstr>
      <vt:lpstr>Arial</vt:lpstr>
      <vt:lpstr>Wingdings</vt:lpstr>
      <vt:lpstr>Office Theme</vt:lpstr>
      <vt:lpstr>Introduction to Cybersecurity</vt:lpstr>
      <vt:lpstr>What is Cybersecurity?</vt:lpstr>
      <vt:lpstr>Cybersecurity is about protecting protecting systems, networks, programs, and data from digital attacks, unauthorized access, or damage.</vt:lpstr>
      <vt:lpstr>Scenario: a company is hacked and customer data is leaked</vt:lpstr>
      <vt:lpstr>The CIA (not the one you’re thinking of…)</vt:lpstr>
      <vt:lpstr>Confidentiality</vt:lpstr>
      <vt:lpstr>Integrity</vt:lpstr>
      <vt:lpstr>Availability</vt:lpstr>
      <vt:lpstr>Data Exists in Different States </vt:lpstr>
      <vt:lpstr>Complete the CIA worksheet and let’s discuss!</vt:lpstr>
      <vt:lpstr>Achieving CIA – Primary Tools</vt:lpstr>
      <vt:lpstr>Authentication – Proving Who You Are</vt:lpstr>
      <vt:lpstr>Password Attacks</vt:lpstr>
      <vt:lpstr>Think You Can Make a Strong Password?</vt:lpstr>
      <vt:lpstr>What Makes a Strong Password?</vt:lpstr>
      <vt:lpstr>Wrap-up Class Discussion</vt:lpstr>
      <vt:lpstr>Introduction to Cybersecurity</vt:lpstr>
      <vt:lpstr>What Data Breaches Have You Been Involved In?</vt:lpstr>
      <vt:lpstr>Think You Can Crack a Password?</vt:lpstr>
      <vt:lpstr>How Passwords Are Stored</vt:lpstr>
      <vt:lpstr>Rainbow Tables</vt:lpstr>
      <vt:lpstr>“Salting” Your Passwords</vt:lpstr>
      <vt:lpstr>PowerPoint Presentation</vt:lpstr>
      <vt:lpstr>“Salting” Your Passwords Continued</vt:lpstr>
      <vt:lpstr>Now Let’s Test This in Real Life</vt:lpstr>
      <vt:lpstr>Hashing a Password: Practice</vt:lpstr>
      <vt:lpstr>Hashing a Password: Continued</vt:lpstr>
      <vt:lpstr>Types of Authentication</vt:lpstr>
      <vt:lpstr>Introduction to Cybersecurity</vt:lpstr>
      <vt:lpstr>Warm-up</vt:lpstr>
      <vt:lpstr>What does it mean to “hack” something?</vt:lpstr>
      <vt:lpstr>What is Malware?</vt:lpstr>
      <vt:lpstr>Viruses</vt:lpstr>
      <vt:lpstr>Worms</vt:lpstr>
      <vt:lpstr>Keyloggers</vt:lpstr>
      <vt:lpstr>Trojan Horse</vt:lpstr>
      <vt:lpstr>Ransomware</vt:lpstr>
      <vt:lpstr>Research your assigned Cybersecurity event and complete the worksheet!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Taylor Clough</dc:creator>
  <cp:lastModifiedBy>Taylor Clough</cp:lastModifiedBy>
  <cp:revision>8</cp:revision>
  <dcterms:created xsi:type="dcterms:W3CDTF">2026-03-23T18:22:51Z</dcterms:created>
  <dcterms:modified xsi:type="dcterms:W3CDTF">2026-05-28T12:42:41Z</dcterms:modified>
</cp:coreProperties>
</file>