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66" r:id="rId3"/>
    <p:sldId id="257" r:id="rId4"/>
    <p:sldId id="259" r:id="rId5"/>
    <p:sldId id="260" r:id="rId6"/>
    <p:sldId id="261" r:id="rId7"/>
    <p:sldId id="258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3" r:id="rId17"/>
    <p:sldId id="272" r:id="rId18"/>
    <p:sldId id="271" r:id="rId19"/>
    <p:sldId id="274" r:id="rId20"/>
    <p:sldId id="276" r:id="rId21"/>
    <p:sldId id="277" r:id="rId22"/>
    <p:sldId id="292" r:id="rId23"/>
    <p:sldId id="278" r:id="rId24"/>
    <p:sldId id="279" r:id="rId25"/>
    <p:sldId id="281" r:id="rId26"/>
    <p:sldId id="282" r:id="rId27"/>
    <p:sldId id="283" r:id="rId28"/>
    <p:sldId id="284" r:id="rId29"/>
    <p:sldId id="285" r:id="rId30"/>
    <p:sldId id="293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76D960-7AE9-DD44-8BF1-2852814998EF}" v="2" dt="2026-05-22T18:09:53.893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9"/>
    <p:restoredTop sz="86254"/>
  </p:normalViewPr>
  <p:slideViewPr>
    <p:cSldViewPr snapToGrid="0">
      <p:cViewPr varScale="1">
        <p:scale>
          <a:sx n="126" d="100"/>
          <a:sy n="126" d="100"/>
        </p:scale>
        <p:origin x="216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Clough" userId="2329189553_tp_dropbox_plus" providerId="OAuth2" clId="{EF0D5EB3-E66A-5E6D-81AC-13C3EACEBDA0}"/>
    <pc:docChg chg="undo redo custSel addSld delSld modSld sldOrd">
      <pc:chgData name="Taylor Clough" userId="2329189553_tp_dropbox_plus" providerId="OAuth2" clId="{EF0D5EB3-E66A-5E6D-81AC-13C3EACEBDA0}" dt="2026-05-22T18:09:53.893" v="3576" actId="962"/>
      <pc:docMkLst>
        <pc:docMk/>
      </pc:docMkLst>
      <pc:sldChg chg="addSp modSp mod setBg">
        <pc:chgData name="Taylor Clough" userId="2329189553_tp_dropbox_plus" providerId="OAuth2" clId="{EF0D5EB3-E66A-5E6D-81AC-13C3EACEBDA0}" dt="2026-05-08T17:13:33.826" v="1495" actId="26606"/>
        <pc:sldMkLst>
          <pc:docMk/>
          <pc:sldMk cId="172034302" sldId="256"/>
        </pc:sldMkLst>
        <pc:spChg chg="mod">
          <ac:chgData name="Taylor Clough" userId="2329189553_tp_dropbox_plus" providerId="OAuth2" clId="{EF0D5EB3-E66A-5E6D-81AC-13C3EACEBDA0}" dt="2026-05-08T17:13:33.826" v="1495" actId="26606"/>
          <ac:spMkLst>
            <pc:docMk/>
            <pc:sldMk cId="172034302" sldId="256"/>
            <ac:spMk id="2" creationId="{9F50119E-08E1-93BF-9833-32091F25381A}"/>
          </ac:spMkLst>
        </pc:spChg>
        <pc:spChg chg="add">
          <ac:chgData name="Taylor Clough" userId="2329189553_tp_dropbox_plus" providerId="OAuth2" clId="{EF0D5EB3-E66A-5E6D-81AC-13C3EACEBDA0}" dt="2026-05-08T17:13:33.826" v="1495" actId="26606"/>
          <ac:spMkLst>
            <pc:docMk/>
            <pc:sldMk cId="172034302" sldId="256"/>
            <ac:spMk id="7" creationId="{1ACA2EA0-FFD3-42EC-9406-B595015ED96E}"/>
          </ac:spMkLst>
        </pc:spChg>
        <pc:spChg chg="add">
          <ac:chgData name="Taylor Clough" userId="2329189553_tp_dropbox_plus" providerId="OAuth2" clId="{EF0D5EB3-E66A-5E6D-81AC-13C3EACEBDA0}" dt="2026-05-08T17:13:33.826" v="1495" actId="26606"/>
          <ac:spMkLst>
            <pc:docMk/>
            <pc:sldMk cId="172034302" sldId="256"/>
            <ac:spMk id="9" creationId="{D5288BCE-665C-472A-8C43-664BCFA31E43}"/>
          </ac:spMkLst>
        </pc:spChg>
        <pc:spChg chg="add">
          <ac:chgData name="Taylor Clough" userId="2329189553_tp_dropbox_plus" providerId="OAuth2" clId="{EF0D5EB3-E66A-5E6D-81AC-13C3EACEBDA0}" dt="2026-05-08T17:13:33.826" v="1495" actId="26606"/>
          <ac:spMkLst>
            <pc:docMk/>
            <pc:sldMk cId="172034302" sldId="256"/>
            <ac:spMk id="11" creationId="{46C57131-53A7-4C1A-BEA8-25F06A06AD29}"/>
          </ac:spMkLst>
        </pc:spChg>
      </pc:sldChg>
      <pc:sldChg chg="addSp modSp mod setBg">
        <pc:chgData name="Taylor Clough" userId="2329189553_tp_dropbox_plus" providerId="OAuth2" clId="{EF0D5EB3-E66A-5E6D-81AC-13C3EACEBDA0}" dt="2026-05-08T17:14:01.597" v="1498" actId="20577"/>
        <pc:sldMkLst>
          <pc:docMk/>
          <pc:sldMk cId="2769132833" sldId="257"/>
        </pc:sldMkLst>
        <pc:spChg chg="mod">
          <ac:chgData name="Taylor Clough" userId="2329189553_tp_dropbox_plus" providerId="OAuth2" clId="{EF0D5EB3-E66A-5E6D-81AC-13C3EACEBDA0}" dt="2026-05-08T17:13:58.570" v="1497" actId="26606"/>
          <ac:spMkLst>
            <pc:docMk/>
            <pc:sldMk cId="2769132833" sldId="257"/>
            <ac:spMk id="2" creationId="{817DF7D9-3666-5FAF-C27D-9B62162A7D00}"/>
          </ac:spMkLst>
        </pc:spChg>
        <pc:spChg chg="mod">
          <ac:chgData name="Taylor Clough" userId="2329189553_tp_dropbox_plus" providerId="OAuth2" clId="{EF0D5EB3-E66A-5E6D-81AC-13C3EACEBDA0}" dt="2026-05-08T17:14:01.597" v="1498" actId="20577"/>
          <ac:spMkLst>
            <pc:docMk/>
            <pc:sldMk cId="2769132833" sldId="257"/>
            <ac:spMk id="3" creationId="{456F566C-B041-53AB-2221-5624DE5470F8}"/>
          </ac:spMkLst>
        </pc:spChg>
        <pc:spChg chg="add">
          <ac:chgData name="Taylor Clough" userId="2329189553_tp_dropbox_plus" providerId="OAuth2" clId="{EF0D5EB3-E66A-5E6D-81AC-13C3EACEBDA0}" dt="2026-05-08T17:13:58.570" v="1497" actId="26606"/>
          <ac:spMkLst>
            <pc:docMk/>
            <pc:sldMk cId="2769132833" sldId="257"/>
            <ac:spMk id="8" creationId="{E777E57D-6A88-4B5B-A068-2BA7FF4E8CCA}"/>
          </ac:spMkLst>
        </pc:spChg>
        <pc:spChg chg="add">
          <ac:chgData name="Taylor Clough" userId="2329189553_tp_dropbox_plus" providerId="OAuth2" clId="{EF0D5EB3-E66A-5E6D-81AC-13C3EACEBDA0}" dt="2026-05-08T17:13:58.570" v="1497" actId="26606"/>
          <ac:spMkLst>
            <pc:docMk/>
            <pc:sldMk cId="2769132833" sldId="257"/>
            <ac:spMk id="10" creationId="{F7117410-A2A4-4085-9ADC-46744551DBDE}"/>
          </ac:spMkLst>
        </pc:spChg>
        <pc:spChg chg="add">
          <ac:chgData name="Taylor Clough" userId="2329189553_tp_dropbox_plus" providerId="OAuth2" clId="{EF0D5EB3-E66A-5E6D-81AC-13C3EACEBDA0}" dt="2026-05-08T17:13:58.570" v="1497" actId="26606"/>
          <ac:spMkLst>
            <pc:docMk/>
            <pc:sldMk cId="2769132833" sldId="257"/>
            <ac:spMk id="12" creationId="{99F74EB5-E547-4FB4-95F5-BCC788F3C4A0}"/>
          </ac:spMkLst>
        </pc:spChg>
      </pc:sldChg>
      <pc:sldChg chg="addSp delSp modSp mod setBg addAnim delAnim modNotesTx">
        <pc:chgData name="Taylor Clough" userId="2329189553_tp_dropbox_plus" providerId="OAuth2" clId="{EF0D5EB3-E66A-5E6D-81AC-13C3EACEBDA0}" dt="2026-05-14T15:21:00.096" v="3109" actId="20577"/>
        <pc:sldMkLst>
          <pc:docMk/>
          <pc:sldMk cId="1461546595" sldId="258"/>
        </pc:sldMkLst>
        <pc:spChg chg="mod ord">
          <ac:chgData name="Taylor Clough" userId="2329189553_tp_dropbox_plus" providerId="OAuth2" clId="{EF0D5EB3-E66A-5E6D-81AC-13C3EACEBDA0}" dt="2026-05-08T17:14:51.058" v="1515" actId="26606"/>
          <ac:spMkLst>
            <pc:docMk/>
            <pc:sldMk cId="1461546595" sldId="258"/>
            <ac:spMk id="2" creationId="{9B4C3CE6-A07D-5177-6748-A9F507A5BBBB}"/>
          </ac:spMkLst>
        </pc:spChg>
        <pc:spChg chg="add">
          <ac:chgData name="Taylor Clough" userId="2329189553_tp_dropbox_plus" providerId="OAuth2" clId="{EF0D5EB3-E66A-5E6D-81AC-13C3EACEBDA0}" dt="2026-05-08T17:14:51.058" v="1515" actId="26606"/>
          <ac:spMkLst>
            <pc:docMk/>
            <pc:sldMk cId="1461546595" sldId="258"/>
            <ac:spMk id="1070" creationId="{D898B8EB-E53C-4E72-9817-B4BFCAD73600}"/>
          </ac:spMkLst>
        </pc:spChg>
        <pc:spChg chg="add">
          <ac:chgData name="Taylor Clough" userId="2329189553_tp_dropbox_plus" providerId="OAuth2" clId="{EF0D5EB3-E66A-5E6D-81AC-13C3EACEBDA0}" dt="2026-05-08T17:14:51.058" v="1515" actId="26606"/>
          <ac:spMkLst>
            <pc:docMk/>
            <pc:sldMk cId="1461546595" sldId="258"/>
            <ac:spMk id="1072" creationId="{4E130362-2F35-4AB7-9EA5-DBC0F771A58D}"/>
          </ac:spMkLst>
        </pc:spChg>
        <pc:spChg chg="add">
          <ac:chgData name="Taylor Clough" userId="2329189553_tp_dropbox_plus" providerId="OAuth2" clId="{EF0D5EB3-E66A-5E6D-81AC-13C3EACEBDA0}" dt="2026-05-08T17:14:51.058" v="1515" actId="26606"/>
          <ac:spMkLst>
            <pc:docMk/>
            <pc:sldMk cId="1461546595" sldId="258"/>
            <ac:spMk id="1074" creationId="{56BE988C-7A5B-41EC-A46C-AEA93D8D32FD}"/>
          </ac:spMkLst>
        </pc:spChg>
        <pc:spChg chg="add">
          <ac:chgData name="Taylor Clough" userId="2329189553_tp_dropbox_plus" providerId="OAuth2" clId="{EF0D5EB3-E66A-5E6D-81AC-13C3EACEBDA0}" dt="2026-05-08T17:14:51.058" v="1515" actId="26606"/>
          <ac:spMkLst>
            <pc:docMk/>
            <pc:sldMk cId="1461546595" sldId="258"/>
            <ac:spMk id="1076" creationId="{E3CB1EC0-40A9-4D5E-B7E2-6E3423CE28B2}"/>
          </ac:spMkLst>
        </pc:spChg>
        <pc:spChg chg="add">
          <ac:chgData name="Taylor Clough" userId="2329189553_tp_dropbox_plus" providerId="OAuth2" clId="{EF0D5EB3-E66A-5E6D-81AC-13C3EACEBDA0}" dt="2026-05-08T17:14:51.058" v="1515" actId="26606"/>
          <ac:spMkLst>
            <pc:docMk/>
            <pc:sldMk cId="1461546595" sldId="258"/>
            <ac:spMk id="1078" creationId="{DCBE52EF-2889-423F-947C-0E44A760D696}"/>
          </ac:spMkLst>
        </pc:spChg>
        <pc:picChg chg="mod ord">
          <ac:chgData name="Taylor Clough" userId="2329189553_tp_dropbox_plus" providerId="OAuth2" clId="{EF0D5EB3-E66A-5E6D-81AC-13C3EACEBDA0}" dt="2026-05-08T17:14:51.058" v="1515" actId="26606"/>
          <ac:picMkLst>
            <pc:docMk/>
            <pc:sldMk cId="1461546595" sldId="258"/>
            <ac:picMk id="1026" creationId="{9E2FAD16-2CB8-015C-EE9C-3DB138D7DD39}"/>
          </ac:picMkLst>
        </pc:picChg>
        <pc:picChg chg="mod ord">
          <ac:chgData name="Taylor Clough" userId="2329189553_tp_dropbox_plus" providerId="OAuth2" clId="{EF0D5EB3-E66A-5E6D-81AC-13C3EACEBDA0}" dt="2026-05-08T17:14:51.058" v="1515" actId="26606"/>
          <ac:picMkLst>
            <pc:docMk/>
            <pc:sldMk cId="1461546595" sldId="258"/>
            <ac:picMk id="1030" creationId="{EDE3E587-E7F7-98E1-1F3D-13561438C847}"/>
          </ac:picMkLst>
        </pc:picChg>
        <pc:picChg chg="mod ord">
          <ac:chgData name="Taylor Clough" userId="2329189553_tp_dropbox_plus" providerId="OAuth2" clId="{EF0D5EB3-E66A-5E6D-81AC-13C3EACEBDA0}" dt="2026-05-08T17:14:30.895" v="1511" actId="26606"/>
          <ac:picMkLst>
            <pc:docMk/>
            <pc:sldMk cId="1461546595" sldId="258"/>
            <ac:picMk id="1032" creationId="{74D2A111-9748-65AC-1670-03C5FCEA433E}"/>
          </ac:picMkLst>
        </pc:picChg>
        <pc:picChg chg="mod ord">
          <ac:chgData name="Taylor Clough" userId="2329189553_tp_dropbox_plus" providerId="OAuth2" clId="{EF0D5EB3-E66A-5E6D-81AC-13C3EACEBDA0}" dt="2026-05-08T17:14:30.895" v="1511" actId="26606"/>
          <ac:picMkLst>
            <pc:docMk/>
            <pc:sldMk cId="1461546595" sldId="258"/>
            <ac:picMk id="1038" creationId="{9BBEC0F4-62C6-CC63-7FBB-CD2A5F243AC5}"/>
          </ac:picMkLst>
        </pc:picChg>
      </pc:sldChg>
      <pc:sldChg chg="addSp modSp mod setBg">
        <pc:chgData name="Taylor Clough" userId="2329189553_tp_dropbox_plus" providerId="OAuth2" clId="{EF0D5EB3-E66A-5E6D-81AC-13C3EACEBDA0}" dt="2026-05-14T15:17:09.750" v="2912" actId="20577"/>
        <pc:sldMkLst>
          <pc:docMk/>
          <pc:sldMk cId="447584452" sldId="259"/>
        </pc:sldMkLst>
        <pc:spChg chg="mod">
          <ac:chgData name="Taylor Clough" userId="2329189553_tp_dropbox_plus" providerId="OAuth2" clId="{EF0D5EB3-E66A-5E6D-81AC-13C3EACEBDA0}" dt="2026-05-08T17:14:07.875" v="1499" actId="26606"/>
          <ac:spMkLst>
            <pc:docMk/>
            <pc:sldMk cId="447584452" sldId="259"/>
            <ac:spMk id="2" creationId="{16729D22-EE63-FACF-A05D-706D00C277F9}"/>
          </ac:spMkLst>
        </pc:spChg>
        <pc:spChg chg="mod">
          <ac:chgData name="Taylor Clough" userId="2329189553_tp_dropbox_plus" providerId="OAuth2" clId="{EF0D5EB3-E66A-5E6D-81AC-13C3EACEBDA0}" dt="2026-05-14T15:17:09.750" v="2912" actId="20577"/>
          <ac:spMkLst>
            <pc:docMk/>
            <pc:sldMk cId="447584452" sldId="259"/>
            <ac:spMk id="3" creationId="{6AB55581-B469-50B8-1CB0-41B4661CBCBE}"/>
          </ac:spMkLst>
        </pc:spChg>
        <pc:spChg chg="add">
          <ac:chgData name="Taylor Clough" userId="2329189553_tp_dropbox_plus" providerId="OAuth2" clId="{EF0D5EB3-E66A-5E6D-81AC-13C3EACEBDA0}" dt="2026-05-08T17:14:07.875" v="1499" actId="26606"/>
          <ac:spMkLst>
            <pc:docMk/>
            <pc:sldMk cId="447584452" sldId="259"/>
            <ac:spMk id="8" creationId="{DAF1966E-FD40-4A4A-B61B-C4DF7FA05F06}"/>
          </ac:spMkLst>
        </pc:spChg>
        <pc:spChg chg="add">
          <ac:chgData name="Taylor Clough" userId="2329189553_tp_dropbox_plus" providerId="OAuth2" clId="{EF0D5EB3-E66A-5E6D-81AC-13C3EACEBDA0}" dt="2026-05-08T17:14:07.875" v="1499" actId="26606"/>
          <ac:spMkLst>
            <pc:docMk/>
            <pc:sldMk cId="447584452" sldId="259"/>
            <ac:spMk id="10" creationId="{047BFA19-D45E-416B-A404-7AF2F3F27017}"/>
          </ac:spMkLst>
        </pc:spChg>
        <pc:spChg chg="add">
          <ac:chgData name="Taylor Clough" userId="2329189553_tp_dropbox_plus" providerId="OAuth2" clId="{EF0D5EB3-E66A-5E6D-81AC-13C3EACEBDA0}" dt="2026-05-08T17:14:07.875" v="1499" actId="26606"/>
          <ac:spMkLst>
            <pc:docMk/>
            <pc:sldMk cId="447584452" sldId="259"/>
            <ac:spMk id="12" creationId="{8E0105E7-23DB-4CF2-8258-FF47C7620F6E}"/>
          </ac:spMkLst>
        </pc:spChg>
        <pc:spChg chg="add">
          <ac:chgData name="Taylor Clough" userId="2329189553_tp_dropbox_plus" providerId="OAuth2" clId="{EF0D5EB3-E66A-5E6D-81AC-13C3EACEBDA0}" dt="2026-05-08T17:14:07.875" v="1499" actId="26606"/>
          <ac:spMkLst>
            <pc:docMk/>
            <pc:sldMk cId="447584452" sldId="259"/>
            <ac:spMk id="14" creationId="{074B4F7D-14B2-478B-8BF5-01E4E0C5D263}"/>
          </ac:spMkLst>
        </pc:spChg>
      </pc:sldChg>
      <pc:sldChg chg="addSp delSp modSp mod ord setBg">
        <pc:chgData name="Taylor Clough" userId="2329189553_tp_dropbox_plus" providerId="OAuth2" clId="{EF0D5EB3-E66A-5E6D-81AC-13C3EACEBDA0}" dt="2026-05-14T15:20:40.328" v="3068" actId="20578"/>
        <pc:sldMkLst>
          <pc:docMk/>
          <pc:sldMk cId="501794236" sldId="260"/>
        </pc:sldMkLst>
        <pc:spChg chg="mod">
          <ac:chgData name="Taylor Clough" userId="2329189553_tp_dropbox_plus" providerId="OAuth2" clId="{EF0D5EB3-E66A-5E6D-81AC-13C3EACEBDA0}" dt="2026-05-08T17:15:12.908" v="1518" actId="26606"/>
          <ac:spMkLst>
            <pc:docMk/>
            <pc:sldMk cId="501794236" sldId="260"/>
            <ac:spMk id="2" creationId="{8A1B2F29-6A27-B1EA-8243-5373E0891ADB}"/>
          </ac:spMkLst>
        </pc:spChg>
        <pc:spChg chg="mod">
          <ac:chgData name="Taylor Clough" userId="2329189553_tp_dropbox_plus" providerId="OAuth2" clId="{EF0D5EB3-E66A-5E6D-81AC-13C3EACEBDA0}" dt="2026-05-08T17:15:12.908" v="1518" actId="26606"/>
          <ac:spMkLst>
            <pc:docMk/>
            <pc:sldMk cId="501794236" sldId="260"/>
            <ac:spMk id="3" creationId="{27270CE7-2865-6E91-8115-6CC95E36773B}"/>
          </ac:spMkLst>
        </pc:spChg>
        <pc:spChg chg="add">
          <ac:chgData name="Taylor Clough" userId="2329189553_tp_dropbox_plus" providerId="OAuth2" clId="{EF0D5EB3-E66A-5E6D-81AC-13C3EACEBDA0}" dt="2026-05-08T17:15:12.908" v="1518" actId="26606"/>
          <ac:spMkLst>
            <pc:docMk/>
            <pc:sldMk cId="501794236" sldId="260"/>
            <ac:spMk id="14" creationId="{389575E1-3389-451A-A5F7-27854C25C599}"/>
          </ac:spMkLst>
        </pc:spChg>
        <pc:spChg chg="add">
          <ac:chgData name="Taylor Clough" userId="2329189553_tp_dropbox_plus" providerId="OAuth2" clId="{EF0D5EB3-E66A-5E6D-81AC-13C3EACEBDA0}" dt="2026-05-08T17:15:12.908" v="1518" actId="26606"/>
          <ac:spMkLst>
            <pc:docMk/>
            <pc:sldMk cId="501794236" sldId="260"/>
            <ac:spMk id="15" creationId="{A53CCC5C-D88E-40FB-B30B-23DCDBD01D37}"/>
          </ac:spMkLst>
        </pc:spChg>
        <pc:spChg chg="add">
          <ac:chgData name="Taylor Clough" userId="2329189553_tp_dropbox_plus" providerId="OAuth2" clId="{EF0D5EB3-E66A-5E6D-81AC-13C3EACEBDA0}" dt="2026-05-08T17:15:12.908" v="1518" actId="26606"/>
          <ac:spMkLst>
            <pc:docMk/>
            <pc:sldMk cId="501794236" sldId="260"/>
            <ac:spMk id="16" creationId="{081E4A58-353D-44AE-B2FC-2A74E2E400F7}"/>
          </ac:spMkLst>
        </pc:spChg>
      </pc:sldChg>
      <pc:sldChg chg="addSp modSp mod ord setBg">
        <pc:chgData name="Taylor Clough" userId="2329189553_tp_dropbox_plus" providerId="OAuth2" clId="{EF0D5EB3-E66A-5E6D-81AC-13C3EACEBDA0}" dt="2026-05-14T19:07:26.760" v="3481" actId="20578"/>
        <pc:sldMkLst>
          <pc:docMk/>
          <pc:sldMk cId="3687068580" sldId="261"/>
        </pc:sldMkLst>
        <pc:spChg chg="mod">
          <ac:chgData name="Taylor Clough" userId="2329189553_tp_dropbox_plus" providerId="OAuth2" clId="{EF0D5EB3-E66A-5E6D-81AC-13C3EACEBDA0}" dt="2026-05-08T17:15:20.722" v="1519" actId="26606"/>
          <ac:spMkLst>
            <pc:docMk/>
            <pc:sldMk cId="3687068580" sldId="261"/>
            <ac:spMk id="2" creationId="{D63A4E0C-FF1B-B6CC-5C3C-79ABED983128}"/>
          </ac:spMkLst>
        </pc:spChg>
        <pc:spChg chg="add">
          <ac:chgData name="Taylor Clough" userId="2329189553_tp_dropbox_plus" providerId="OAuth2" clId="{EF0D5EB3-E66A-5E6D-81AC-13C3EACEBDA0}" dt="2026-05-08T17:15:20.722" v="1519" actId="26606"/>
          <ac:spMkLst>
            <pc:docMk/>
            <pc:sldMk cId="3687068580" sldId="261"/>
            <ac:spMk id="9" creationId="{7301F447-EEF7-48F5-AF73-7566EE7F64AD}"/>
          </ac:spMkLst>
        </pc:spChg>
        <pc:spChg chg="add">
          <ac:chgData name="Taylor Clough" userId="2329189553_tp_dropbox_plus" providerId="OAuth2" clId="{EF0D5EB3-E66A-5E6D-81AC-13C3EACEBDA0}" dt="2026-05-08T17:15:20.722" v="1519" actId="26606"/>
          <ac:spMkLst>
            <pc:docMk/>
            <pc:sldMk cId="3687068580" sldId="261"/>
            <ac:spMk id="11" creationId="{F7117410-A2A4-4085-9ADC-46744551DBDE}"/>
          </ac:spMkLst>
        </pc:spChg>
        <pc:spChg chg="add">
          <ac:chgData name="Taylor Clough" userId="2329189553_tp_dropbox_plus" providerId="OAuth2" clId="{EF0D5EB3-E66A-5E6D-81AC-13C3EACEBDA0}" dt="2026-05-08T17:15:20.722" v="1519" actId="26606"/>
          <ac:spMkLst>
            <pc:docMk/>
            <pc:sldMk cId="3687068580" sldId="261"/>
            <ac:spMk id="13" creationId="{99F74EB5-E547-4FB4-95F5-BCC788F3C4A0}"/>
          </ac:spMkLst>
        </pc:spChg>
        <pc:graphicFrameChg chg="mod modGraphic">
          <ac:chgData name="Taylor Clough" userId="2329189553_tp_dropbox_plus" providerId="OAuth2" clId="{EF0D5EB3-E66A-5E6D-81AC-13C3EACEBDA0}" dt="2026-05-08T17:15:20.722" v="1519" actId="26606"/>
          <ac:graphicFrameMkLst>
            <pc:docMk/>
            <pc:sldMk cId="3687068580" sldId="261"/>
            <ac:graphicFrameMk id="4" creationId="{236288BA-9835-AF30-5AAA-A9D3CD014665}"/>
          </ac:graphicFrameMkLst>
        </pc:graphicFrameChg>
      </pc:sldChg>
      <pc:sldChg chg="addSp modSp mod setBg">
        <pc:chgData name="Taylor Clough" userId="2329189553_tp_dropbox_plus" providerId="OAuth2" clId="{EF0D5EB3-E66A-5E6D-81AC-13C3EACEBDA0}" dt="2026-05-08T17:15:46.337" v="1520" actId="26606"/>
        <pc:sldMkLst>
          <pc:docMk/>
          <pc:sldMk cId="687999781" sldId="262"/>
        </pc:sldMkLst>
        <pc:spChg chg="mod">
          <ac:chgData name="Taylor Clough" userId="2329189553_tp_dropbox_plus" providerId="OAuth2" clId="{EF0D5EB3-E66A-5E6D-81AC-13C3EACEBDA0}" dt="2026-05-08T17:15:46.337" v="1520" actId="26606"/>
          <ac:spMkLst>
            <pc:docMk/>
            <pc:sldMk cId="687999781" sldId="262"/>
            <ac:spMk id="2" creationId="{8E811840-B6E4-BC36-63F8-A7E9A74C1FAD}"/>
          </ac:spMkLst>
        </pc:spChg>
        <pc:spChg chg="mod">
          <ac:chgData name="Taylor Clough" userId="2329189553_tp_dropbox_plus" providerId="OAuth2" clId="{EF0D5EB3-E66A-5E6D-81AC-13C3EACEBDA0}" dt="2026-05-08T17:15:46.337" v="1520" actId="26606"/>
          <ac:spMkLst>
            <pc:docMk/>
            <pc:sldMk cId="687999781" sldId="262"/>
            <ac:spMk id="3" creationId="{4A2C5E8A-9D42-0633-30F9-712CA07FBD9A}"/>
          </ac:spMkLst>
        </pc:spChg>
        <pc:spChg chg="add">
          <ac:chgData name="Taylor Clough" userId="2329189553_tp_dropbox_plus" providerId="OAuth2" clId="{EF0D5EB3-E66A-5E6D-81AC-13C3EACEBDA0}" dt="2026-05-08T17:15:46.337" v="1520" actId="26606"/>
          <ac:spMkLst>
            <pc:docMk/>
            <pc:sldMk cId="687999781" sldId="262"/>
            <ac:spMk id="8" creationId="{DAF1966E-FD40-4A4A-B61B-C4DF7FA05F06}"/>
          </ac:spMkLst>
        </pc:spChg>
        <pc:spChg chg="add">
          <ac:chgData name="Taylor Clough" userId="2329189553_tp_dropbox_plus" providerId="OAuth2" clId="{EF0D5EB3-E66A-5E6D-81AC-13C3EACEBDA0}" dt="2026-05-08T17:15:46.337" v="1520" actId="26606"/>
          <ac:spMkLst>
            <pc:docMk/>
            <pc:sldMk cId="687999781" sldId="262"/>
            <ac:spMk id="10" creationId="{047BFA19-D45E-416B-A404-7AF2F3F27017}"/>
          </ac:spMkLst>
        </pc:spChg>
        <pc:spChg chg="add">
          <ac:chgData name="Taylor Clough" userId="2329189553_tp_dropbox_plus" providerId="OAuth2" clId="{EF0D5EB3-E66A-5E6D-81AC-13C3EACEBDA0}" dt="2026-05-08T17:15:46.337" v="1520" actId="26606"/>
          <ac:spMkLst>
            <pc:docMk/>
            <pc:sldMk cId="687999781" sldId="262"/>
            <ac:spMk id="12" creationId="{8E0105E7-23DB-4CF2-8258-FF47C7620F6E}"/>
          </ac:spMkLst>
        </pc:spChg>
        <pc:spChg chg="add">
          <ac:chgData name="Taylor Clough" userId="2329189553_tp_dropbox_plus" providerId="OAuth2" clId="{EF0D5EB3-E66A-5E6D-81AC-13C3EACEBDA0}" dt="2026-05-08T17:15:46.337" v="1520" actId="26606"/>
          <ac:spMkLst>
            <pc:docMk/>
            <pc:sldMk cId="687999781" sldId="262"/>
            <ac:spMk id="14" creationId="{074B4F7D-14B2-478B-8BF5-01E4E0C5D263}"/>
          </ac:spMkLst>
        </pc:spChg>
      </pc:sldChg>
      <pc:sldChg chg="addSp delSp modSp mod setBg">
        <pc:chgData name="Taylor Clough" userId="2329189553_tp_dropbox_plus" providerId="OAuth2" clId="{EF0D5EB3-E66A-5E6D-81AC-13C3EACEBDA0}" dt="2026-05-22T18:09:33.148" v="3570" actId="962"/>
        <pc:sldMkLst>
          <pc:docMk/>
          <pc:sldMk cId="104455564" sldId="263"/>
        </pc:sldMkLst>
        <pc:spChg chg="mod">
          <ac:chgData name="Taylor Clough" userId="2329189553_tp_dropbox_plus" providerId="OAuth2" clId="{EF0D5EB3-E66A-5E6D-81AC-13C3EACEBDA0}" dt="2026-05-08T17:15:58.358" v="1527" actId="26606"/>
          <ac:spMkLst>
            <pc:docMk/>
            <pc:sldMk cId="104455564" sldId="263"/>
            <ac:spMk id="2" creationId="{2BF23451-8179-B7E3-6D35-6577D193639E}"/>
          </ac:spMkLst>
        </pc:spChg>
        <pc:spChg chg="add">
          <ac:chgData name="Taylor Clough" userId="2329189553_tp_dropbox_plus" providerId="OAuth2" clId="{EF0D5EB3-E66A-5E6D-81AC-13C3EACEBDA0}" dt="2026-05-08T17:15:58.358" v="1527" actId="26606"/>
          <ac:spMkLst>
            <pc:docMk/>
            <pc:sldMk cId="104455564" sldId="263"/>
            <ac:spMk id="23" creationId="{D4771268-CB57-404A-9271-370EB28F6090}"/>
          </ac:spMkLst>
        </pc:spChg>
        <pc:picChg chg="mod">
          <ac:chgData name="Taylor Clough" userId="2329189553_tp_dropbox_plus" providerId="OAuth2" clId="{EF0D5EB3-E66A-5E6D-81AC-13C3EACEBDA0}" dt="2026-05-22T18:09:33.148" v="3570" actId="962"/>
          <ac:picMkLst>
            <pc:docMk/>
            <pc:sldMk cId="104455564" sldId="263"/>
            <ac:picMk id="6" creationId="{43ED4FFF-7FF0-DA96-99B0-6C0B9ED70E53}"/>
          </ac:picMkLst>
        </pc:picChg>
      </pc:sldChg>
      <pc:sldChg chg="addSp modSp mod setBg">
        <pc:chgData name="Taylor Clough" userId="2329189553_tp_dropbox_plus" providerId="OAuth2" clId="{EF0D5EB3-E66A-5E6D-81AC-13C3EACEBDA0}" dt="2026-05-14T19:13:12.745" v="3494" actId="20577"/>
        <pc:sldMkLst>
          <pc:docMk/>
          <pc:sldMk cId="3809395458" sldId="264"/>
        </pc:sldMkLst>
        <pc:spChg chg="mod">
          <ac:chgData name="Taylor Clough" userId="2329189553_tp_dropbox_plus" providerId="OAuth2" clId="{EF0D5EB3-E66A-5E6D-81AC-13C3EACEBDA0}" dt="2026-05-08T17:16:11.526" v="1528" actId="26606"/>
          <ac:spMkLst>
            <pc:docMk/>
            <pc:sldMk cId="3809395458" sldId="264"/>
            <ac:spMk id="2" creationId="{C42DCD9B-600B-C56F-B9C4-8ECCC461E434}"/>
          </ac:spMkLst>
        </pc:spChg>
        <pc:spChg chg="mod">
          <ac:chgData name="Taylor Clough" userId="2329189553_tp_dropbox_plus" providerId="OAuth2" clId="{EF0D5EB3-E66A-5E6D-81AC-13C3EACEBDA0}" dt="2026-05-14T19:13:12.745" v="3494" actId="20577"/>
          <ac:spMkLst>
            <pc:docMk/>
            <pc:sldMk cId="3809395458" sldId="264"/>
            <ac:spMk id="3" creationId="{E420C821-EB82-0313-F3B2-DE30FDC11BFF}"/>
          </ac:spMkLst>
        </pc:spChg>
        <pc:spChg chg="add">
          <ac:chgData name="Taylor Clough" userId="2329189553_tp_dropbox_plus" providerId="OAuth2" clId="{EF0D5EB3-E66A-5E6D-81AC-13C3EACEBDA0}" dt="2026-05-08T17:16:11.526" v="1528" actId="26606"/>
          <ac:spMkLst>
            <pc:docMk/>
            <pc:sldMk cId="3809395458" sldId="264"/>
            <ac:spMk id="8" creationId="{DAF1966E-FD40-4A4A-B61B-C4DF7FA05F06}"/>
          </ac:spMkLst>
        </pc:spChg>
        <pc:spChg chg="add">
          <ac:chgData name="Taylor Clough" userId="2329189553_tp_dropbox_plus" providerId="OAuth2" clId="{EF0D5EB3-E66A-5E6D-81AC-13C3EACEBDA0}" dt="2026-05-08T17:16:11.526" v="1528" actId="26606"/>
          <ac:spMkLst>
            <pc:docMk/>
            <pc:sldMk cId="3809395458" sldId="264"/>
            <ac:spMk id="10" creationId="{047BFA19-D45E-416B-A404-7AF2F3F27017}"/>
          </ac:spMkLst>
        </pc:spChg>
        <pc:spChg chg="add">
          <ac:chgData name="Taylor Clough" userId="2329189553_tp_dropbox_plus" providerId="OAuth2" clId="{EF0D5EB3-E66A-5E6D-81AC-13C3EACEBDA0}" dt="2026-05-08T17:16:11.526" v="1528" actId="26606"/>
          <ac:spMkLst>
            <pc:docMk/>
            <pc:sldMk cId="3809395458" sldId="264"/>
            <ac:spMk id="12" creationId="{8E0105E7-23DB-4CF2-8258-FF47C7620F6E}"/>
          </ac:spMkLst>
        </pc:spChg>
        <pc:spChg chg="add">
          <ac:chgData name="Taylor Clough" userId="2329189553_tp_dropbox_plus" providerId="OAuth2" clId="{EF0D5EB3-E66A-5E6D-81AC-13C3EACEBDA0}" dt="2026-05-08T17:16:11.526" v="1528" actId="26606"/>
          <ac:spMkLst>
            <pc:docMk/>
            <pc:sldMk cId="3809395458" sldId="264"/>
            <ac:spMk id="14" creationId="{074B4F7D-14B2-478B-8BF5-01E4E0C5D263}"/>
          </ac:spMkLst>
        </pc:spChg>
      </pc:sldChg>
      <pc:sldChg chg="addSp delSp modSp mod setBg">
        <pc:chgData name="Taylor Clough" userId="2329189553_tp_dropbox_plus" providerId="OAuth2" clId="{EF0D5EB3-E66A-5E6D-81AC-13C3EACEBDA0}" dt="2026-05-08T17:16:43.717" v="1542" actId="113"/>
        <pc:sldMkLst>
          <pc:docMk/>
          <pc:sldMk cId="1888234652" sldId="265"/>
        </pc:sldMkLst>
        <pc:spChg chg="mod">
          <ac:chgData name="Taylor Clough" userId="2329189553_tp_dropbox_plus" providerId="OAuth2" clId="{EF0D5EB3-E66A-5E6D-81AC-13C3EACEBDA0}" dt="2026-05-08T17:16:34.438" v="1539" actId="26606"/>
          <ac:spMkLst>
            <pc:docMk/>
            <pc:sldMk cId="1888234652" sldId="265"/>
            <ac:spMk id="2" creationId="{6D3A5DA6-7C39-221E-3158-93F1B8384AA3}"/>
          </ac:spMkLst>
        </pc:spChg>
        <pc:spChg chg="mod">
          <ac:chgData name="Taylor Clough" userId="2329189553_tp_dropbox_plus" providerId="OAuth2" clId="{EF0D5EB3-E66A-5E6D-81AC-13C3EACEBDA0}" dt="2026-05-08T17:16:43.717" v="1542" actId="113"/>
          <ac:spMkLst>
            <pc:docMk/>
            <pc:sldMk cId="1888234652" sldId="265"/>
            <ac:spMk id="3" creationId="{79DB2E63-77BF-5C90-0052-823824D99C80}"/>
          </ac:spMkLst>
        </pc:spChg>
        <pc:spChg chg="add">
          <ac:chgData name="Taylor Clough" userId="2329189553_tp_dropbox_plus" providerId="OAuth2" clId="{EF0D5EB3-E66A-5E6D-81AC-13C3EACEBDA0}" dt="2026-05-08T17:16:34.438" v="1539" actId="26606"/>
          <ac:spMkLst>
            <pc:docMk/>
            <pc:sldMk cId="1888234652" sldId="265"/>
            <ac:spMk id="23" creationId="{F13C74B1-5B17-4795-BED0-7140497B445A}"/>
          </ac:spMkLst>
        </pc:spChg>
        <pc:spChg chg="add">
          <ac:chgData name="Taylor Clough" userId="2329189553_tp_dropbox_plus" providerId="OAuth2" clId="{EF0D5EB3-E66A-5E6D-81AC-13C3EACEBDA0}" dt="2026-05-08T17:16:34.438" v="1539" actId="26606"/>
          <ac:spMkLst>
            <pc:docMk/>
            <pc:sldMk cId="1888234652" sldId="265"/>
            <ac:spMk id="24" creationId="{D4974D33-8DC5-464E-8C6D-BE58F0669C17}"/>
          </ac:spMkLst>
        </pc:spChg>
        <pc:picChg chg="add">
          <ac:chgData name="Taylor Clough" userId="2329189553_tp_dropbox_plus" providerId="OAuth2" clId="{EF0D5EB3-E66A-5E6D-81AC-13C3EACEBDA0}" dt="2026-05-08T17:16:34.438" v="1539" actId="26606"/>
          <ac:picMkLst>
            <pc:docMk/>
            <pc:sldMk cId="1888234652" sldId="265"/>
            <ac:picMk id="25" creationId="{4281BA2B-2047-BCA2-4ADC-C694AAEFB232}"/>
          </ac:picMkLst>
        </pc:picChg>
      </pc:sldChg>
      <pc:sldChg chg="addSp modSp mod setBg">
        <pc:chgData name="Taylor Clough" userId="2329189553_tp_dropbox_plus" providerId="OAuth2" clId="{EF0D5EB3-E66A-5E6D-81AC-13C3EACEBDA0}" dt="2026-05-08T17:13:51.387" v="1496" actId="26606"/>
        <pc:sldMkLst>
          <pc:docMk/>
          <pc:sldMk cId="1783228085" sldId="266"/>
        </pc:sldMkLst>
        <pc:spChg chg="mod">
          <ac:chgData name="Taylor Clough" userId="2329189553_tp_dropbox_plus" providerId="OAuth2" clId="{EF0D5EB3-E66A-5E6D-81AC-13C3EACEBDA0}" dt="2026-05-08T17:13:51.387" v="1496" actId="26606"/>
          <ac:spMkLst>
            <pc:docMk/>
            <pc:sldMk cId="1783228085" sldId="266"/>
            <ac:spMk id="2" creationId="{0CC0D094-CA5B-0EA9-45DF-9E2002675891}"/>
          </ac:spMkLst>
        </pc:spChg>
        <pc:spChg chg="add">
          <ac:chgData name="Taylor Clough" userId="2329189553_tp_dropbox_plus" providerId="OAuth2" clId="{EF0D5EB3-E66A-5E6D-81AC-13C3EACEBDA0}" dt="2026-05-08T17:13:51.387" v="1496" actId="26606"/>
          <ac:spMkLst>
            <pc:docMk/>
            <pc:sldMk cId="1783228085" sldId="266"/>
            <ac:spMk id="7" creationId="{35F60170-91B4-45F0-B88B-9C07AEC4642C}"/>
          </ac:spMkLst>
        </pc:spChg>
        <pc:spChg chg="add">
          <ac:chgData name="Taylor Clough" userId="2329189553_tp_dropbox_plus" providerId="OAuth2" clId="{EF0D5EB3-E66A-5E6D-81AC-13C3EACEBDA0}" dt="2026-05-08T17:13:51.387" v="1496" actId="26606"/>
          <ac:spMkLst>
            <pc:docMk/>
            <pc:sldMk cId="1783228085" sldId="266"/>
            <ac:spMk id="9" creationId="{2C7D7C94-41C0-4614-8A18-941174D4D2AF}"/>
          </ac:spMkLst>
        </pc:spChg>
        <pc:grpChg chg="add">
          <ac:chgData name="Taylor Clough" userId="2329189553_tp_dropbox_plus" providerId="OAuth2" clId="{EF0D5EB3-E66A-5E6D-81AC-13C3EACEBDA0}" dt="2026-05-08T17:13:51.387" v="1496" actId="26606"/>
          <ac:grpSpMkLst>
            <pc:docMk/>
            <pc:sldMk cId="1783228085" sldId="266"/>
            <ac:grpSpMk id="15" creationId="{65B3D45F-509E-43F3-B685-A5E78AD0D820}"/>
          </ac:grpSpMkLst>
        </pc:grpChg>
        <pc:cxnChg chg="add">
          <ac:chgData name="Taylor Clough" userId="2329189553_tp_dropbox_plus" providerId="OAuth2" clId="{EF0D5EB3-E66A-5E6D-81AC-13C3EACEBDA0}" dt="2026-05-08T17:13:51.387" v="1496" actId="26606"/>
          <ac:cxnSpMkLst>
            <pc:docMk/>
            <pc:sldMk cId="1783228085" sldId="266"/>
            <ac:cxnSpMk id="11" creationId="{61F6FBC1-6409-4059-B87B-1BE513242FE6}"/>
          </ac:cxnSpMkLst>
        </pc:cxnChg>
        <pc:cxnChg chg="add">
          <ac:chgData name="Taylor Clough" userId="2329189553_tp_dropbox_plus" providerId="OAuth2" clId="{EF0D5EB3-E66A-5E6D-81AC-13C3EACEBDA0}" dt="2026-05-08T17:13:51.387" v="1496" actId="26606"/>
          <ac:cxnSpMkLst>
            <pc:docMk/>
            <pc:sldMk cId="1783228085" sldId="266"/>
            <ac:cxnSpMk id="13" creationId="{E6A98E26-C7DC-48E3-8F50-FBF7F3C50F4C}"/>
          </ac:cxnSpMkLst>
        </pc:cxnChg>
      </pc:sldChg>
      <pc:sldChg chg="addSp delSp modSp mod setBg">
        <pc:chgData name="Taylor Clough" userId="2329189553_tp_dropbox_plus" providerId="OAuth2" clId="{EF0D5EB3-E66A-5E6D-81AC-13C3EACEBDA0}" dt="2026-05-08T17:17:24.045" v="1546" actId="26606"/>
        <pc:sldMkLst>
          <pc:docMk/>
          <pc:sldMk cId="1297864967" sldId="267"/>
        </pc:sldMkLst>
        <pc:spChg chg="mo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2" creationId="{9E3CF581-5CFA-C80C-A648-DF4495F91AC3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4" creationId="{755E9CD0-04B0-4A3C-B291-AD913379C713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6" creationId="{1DD8BF3B-6066-418C-8D1A-75C5E396FC04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7" creationId="{46F1F2C8-798B-4CCE-A851-94AFAF350BED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8" creationId="{80BC66F9-7A74-4286-AD22-1174052CC22C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15" creationId="{D8142CC3-2B5C-48E6-9DF0-6C8ACBAF23EF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19" creationId="{46A89C79-8EF3-4AF9-B3D9-59A883F41C83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21" creationId="{EFE5CE34-4543-42E5-B82C-1F3D12422CDD}"/>
          </ac:spMkLst>
        </pc:spChg>
        <pc:spChg chg="add">
          <ac:chgData name="Taylor Clough" userId="2329189553_tp_dropbox_plus" providerId="OAuth2" clId="{EF0D5EB3-E66A-5E6D-81AC-13C3EACEBDA0}" dt="2026-05-08T17:17:24.045" v="1546" actId="26606"/>
          <ac:spMkLst>
            <pc:docMk/>
            <pc:sldMk cId="1297864967" sldId="267"/>
            <ac:spMk id="23" creationId="{72AF41FE-63D7-4695-81D2-66D2510E4486}"/>
          </ac:spMkLst>
        </pc:spChg>
        <pc:cxnChg chg="add">
          <ac:chgData name="Taylor Clough" userId="2329189553_tp_dropbox_plus" providerId="OAuth2" clId="{EF0D5EB3-E66A-5E6D-81AC-13C3EACEBDA0}" dt="2026-05-08T17:17:24.045" v="1546" actId="26606"/>
          <ac:cxnSpMkLst>
            <pc:docMk/>
            <pc:sldMk cId="1297864967" sldId="267"/>
            <ac:cxnSpMk id="17" creationId="{7B2D303B-3DD0-4319-9EAD-361847FEC71D}"/>
          </ac:cxnSpMkLst>
        </pc:cxnChg>
      </pc:sldChg>
      <pc:sldChg chg="addSp delSp modSp mod setBg">
        <pc:chgData name="Taylor Clough" userId="2329189553_tp_dropbox_plus" providerId="OAuth2" clId="{EF0D5EB3-E66A-5E6D-81AC-13C3EACEBDA0}" dt="2026-05-11T18:26:44.807" v="1547" actId="26606"/>
        <pc:sldMkLst>
          <pc:docMk/>
          <pc:sldMk cId="2514876138" sldId="268"/>
        </pc:sldMkLst>
        <pc:spChg chg="mod">
          <ac:chgData name="Taylor Clough" userId="2329189553_tp_dropbox_plus" providerId="OAuth2" clId="{EF0D5EB3-E66A-5E6D-81AC-13C3EACEBDA0}" dt="2026-05-11T18:26:44.807" v="1547" actId="26606"/>
          <ac:spMkLst>
            <pc:docMk/>
            <pc:sldMk cId="2514876138" sldId="268"/>
            <ac:spMk id="2" creationId="{719ED9D8-81D2-900A-8685-C916D294EFAC}"/>
          </ac:spMkLst>
        </pc:spChg>
        <pc:spChg chg="mod">
          <ac:chgData name="Taylor Clough" userId="2329189553_tp_dropbox_plus" providerId="OAuth2" clId="{EF0D5EB3-E66A-5E6D-81AC-13C3EACEBDA0}" dt="2026-05-11T18:26:44.807" v="1547" actId="26606"/>
          <ac:spMkLst>
            <pc:docMk/>
            <pc:sldMk cId="2514876138" sldId="268"/>
            <ac:spMk id="3" creationId="{D1680260-A2D1-843C-29E1-C9C84CFA839E}"/>
          </ac:spMkLst>
        </pc:spChg>
        <pc:spChg chg="add">
          <ac:chgData name="Taylor Clough" userId="2329189553_tp_dropbox_plus" providerId="OAuth2" clId="{EF0D5EB3-E66A-5E6D-81AC-13C3EACEBDA0}" dt="2026-05-11T18:26:44.807" v="1547" actId="26606"/>
          <ac:spMkLst>
            <pc:docMk/>
            <pc:sldMk cId="2514876138" sldId="268"/>
            <ac:spMk id="8" creationId="{5E7AA7E8-8006-4E1F-A566-FCF37EE6F35D}"/>
          </ac:spMkLst>
        </pc:spChg>
        <pc:cxnChg chg="add">
          <ac:chgData name="Taylor Clough" userId="2329189553_tp_dropbox_plus" providerId="OAuth2" clId="{EF0D5EB3-E66A-5E6D-81AC-13C3EACEBDA0}" dt="2026-05-11T18:26:44.807" v="1547" actId="26606"/>
          <ac:cxnSpMkLst>
            <pc:docMk/>
            <pc:sldMk cId="2514876138" sldId="268"/>
            <ac:cxnSpMk id="10" creationId="{56020367-4FD5-4596-8E10-C5F095CD8DBF}"/>
          </ac:cxnSpMkLst>
        </pc:cxnChg>
      </pc:sldChg>
      <pc:sldChg chg="addSp modSp mod setBg">
        <pc:chgData name="Taylor Clough" userId="2329189553_tp_dropbox_plus" providerId="OAuth2" clId="{EF0D5EB3-E66A-5E6D-81AC-13C3EACEBDA0}" dt="2026-05-22T18:09:48.504" v="3574" actId="962"/>
        <pc:sldMkLst>
          <pc:docMk/>
          <pc:sldMk cId="1580549291" sldId="269"/>
        </pc:sldMkLst>
        <pc:spChg chg="add">
          <ac:chgData name="Taylor Clough" userId="2329189553_tp_dropbox_plus" providerId="OAuth2" clId="{EF0D5EB3-E66A-5E6D-81AC-13C3EACEBDA0}" dt="2026-05-11T18:26:59.284" v="1548" actId="26606"/>
          <ac:spMkLst>
            <pc:docMk/>
            <pc:sldMk cId="1580549291" sldId="269"/>
            <ac:spMk id="11" creationId="{42A4FC2C-047E-45A5-965D-8E1E3BF09BC6}"/>
          </ac:spMkLst>
        </pc:spChg>
        <pc:picChg chg="mod">
          <ac:chgData name="Taylor Clough" userId="2329189553_tp_dropbox_plus" providerId="OAuth2" clId="{EF0D5EB3-E66A-5E6D-81AC-13C3EACEBDA0}" dt="2026-05-22T18:09:48.504" v="3574" actId="962"/>
          <ac:picMkLst>
            <pc:docMk/>
            <pc:sldMk cId="1580549291" sldId="269"/>
            <ac:picMk id="6" creationId="{EA08319E-CB53-A457-C6CD-7171A22DAA11}"/>
          </ac:picMkLst>
        </pc:picChg>
      </pc:sldChg>
      <pc:sldChg chg="addSp delSp modSp mod setBg">
        <pc:chgData name="Taylor Clough" userId="2329189553_tp_dropbox_plus" providerId="OAuth2" clId="{EF0D5EB3-E66A-5E6D-81AC-13C3EACEBDA0}" dt="2026-05-22T18:09:52.355" v="3575" actId="962"/>
        <pc:sldMkLst>
          <pc:docMk/>
          <pc:sldMk cId="1244774021" sldId="270"/>
        </pc:sldMkLst>
        <pc:spChg chg="mod">
          <ac:chgData name="Taylor Clough" userId="2329189553_tp_dropbox_plus" providerId="OAuth2" clId="{EF0D5EB3-E66A-5E6D-81AC-13C3EACEBDA0}" dt="2026-05-11T18:31:01.199" v="1617" actId="26606"/>
          <ac:spMkLst>
            <pc:docMk/>
            <pc:sldMk cId="1244774021" sldId="270"/>
            <ac:spMk id="2" creationId="{3859AD81-80A5-BACC-B489-936035C0DF5D}"/>
          </ac:spMkLst>
        </pc:spChg>
        <pc:spChg chg="add">
          <ac:chgData name="Taylor Clough" userId="2329189553_tp_dropbox_plus" providerId="OAuth2" clId="{EF0D5EB3-E66A-5E6D-81AC-13C3EACEBDA0}" dt="2026-05-11T18:31:01.199" v="1617" actId="26606"/>
          <ac:spMkLst>
            <pc:docMk/>
            <pc:sldMk cId="1244774021" sldId="270"/>
            <ac:spMk id="72" creationId="{955A2079-FA98-4876-80F0-72364A7D2EA4}"/>
          </ac:spMkLst>
        </pc:spChg>
        <pc:graphicFrameChg chg="add mod modGraphic">
          <ac:chgData name="Taylor Clough" userId="2329189553_tp_dropbox_plus" providerId="OAuth2" clId="{EF0D5EB3-E66A-5E6D-81AC-13C3EACEBDA0}" dt="2026-05-22T18:09:52.355" v="3575" actId="962"/>
          <ac:graphicFrameMkLst>
            <pc:docMk/>
            <pc:sldMk cId="1244774021" sldId="270"/>
            <ac:graphicFrameMk id="66" creationId="{177EBEA2-F11F-E98D-D8AB-DEBB80CCC6FA}"/>
          </ac:graphicFrameMkLst>
        </pc:graphicFrameChg>
      </pc:sldChg>
      <pc:sldChg chg="addSp delSp modSp mod setBg">
        <pc:chgData name="Taylor Clough" userId="2329189553_tp_dropbox_plus" providerId="OAuth2" clId="{EF0D5EB3-E66A-5E6D-81AC-13C3EACEBDA0}" dt="2026-05-11T18:33:39.332" v="1693" actId="1076"/>
        <pc:sldMkLst>
          <pc:docMk/>
          <pc:sldMk cId="3909531249" sldId="271"/>
        </pc:sldMkLst>
        <pc:spChg chg="mod">
          <ac:chgData name="Taylor Clough" userId="2329189553_tp_dropbox_plus" providerId="OAuth2" clId="{EF0D5EB3-E66A-5E6D-81AC-13C3EACEBDA0}" dt="2026-05-11T18:33:39.332" v="1693" actId="1076"/>
          <ac:spMkLst>
            <pc:docMk/>
            <pc:sldMk cId="3909531249" sldId="271"/>
            <ac:spMk id="2" creationId="{67D4D44D-6E40-8E24-9DD9-2F2E99474762}"/>
          </ac:spMkLst>
        </pc:spChg>
        <pc:spChg chg="add">
          <ac:chgData name="Taylor Clough" userId="2329189553_tp_dropbox_plus" providerId="OAuth2" clId="{EF0D5EB3-E66A-5E6D-81AC-13C3EACEBDA0}" dt="2026-05-11T18:33:28.389" v="1690" actId="26606"/>
          <ac:spMkLst>
            <pc:docMk/>
            <pc:sldMk cId="3909531249" sldId="271"/>
            <ac:spMk id="8" creationId="{DBF61EA3-B236-439E-9C0B-340980D56BEE}"/>
          </ac:spMkLst>
        </pc:spChg>
        <pc:spChg chg="mod">
          <ac:chgData name="Taylor Clough" userId="2329189553_tp_dropbox_plus" providerId="OAuth2" clId="{EF0D5EB3-E66A-5E6D-81AC-13C3EACEBDA0}" dt="2026-05-11T18:33:37.535" v="1691" actId="207"/>
          <ac:spMkLst>
            <pc:docMk/>
            <pc:sldMk cId="3909531249" sldId="271"/>
            <ac:spMk id="12" creationId="{7275593D-F75E-4426-AE3E-2CDEFD228D25}"/>
          </ac:spMkLst>
        </pc:spChg>
        <pc:spChg chg="mod">
          <ac:chgData name="Taylor Clough" userId="2329189553_tp_dropbox_plus" providerId="OAuth2" clId="{EF0D5EB3-E66A-5E6D-81AC-13C3EACEBDA0}" dt="2026-05-11T18:33:37.535" v="1691" actId="207"/>
          <ac:spMkLst>
            <pc:docMk/>
            <pc:sldMk cId="3909531249" sldId="271"/>
            <ac:spMk id="13" creationId="{8D7C88D8-5509-4514-925A-9CE148E5CBD6}"/>
          </ac:spMkLst>
        </pc:spChg>
        <pc:spChg chg="add">
          <ac:chgData name="Taylor Clough" userId="2329189553_tp_dropbox_plus" providerId="OAuth2" clId="{EF0D5EB3-E66A-5E6D-81AC-13C3EACEBDA0}" dt="2026-05-11T18:33:28.389" v="1690" actId="26606"/>
          <ac:spMkLst>
            <pc:docMk/>
            <pc:sldMk cId="3909531249" sldId="271"/>
            <ac:spMk id="14" creationId="{E659831F-0D9A-4C63-9EBB-8435B85A440F}"/>
          </ac:spMkLst>
        </pc:spChg>
        <pc:spChg chg="add">
          <ac:chgData name="Taylor Clough" userId="2329189553_tp_dropbox_plus" providerId="OAuth2" clId="{EF0D5EB3-E66A-5E6D-81AC-13C3EACEBDA0}" dt="2026-05-11T18:33:28.389" v="1690" actId="26606"/>
          <ac:spMkLst>
            <pc:docMk/>
            <pc:sldMk cId="3909531249" sldId="271"/>
            <ac:spMk id="15" creationId="{490FE232-4DEB-A2A9-899C-2071EB66B737}"/>
          </ac:spMkLst>
        </pc:spChg>
        <pc:grpChg chg="add mod">
          <ac:chgData name="Taylor Clough" userId="2329189553_tp_dropbox_plus" providerId="OAuth2" clId="{EF0D5EB3-E66A-5E6D-81AC-13C3EACEBDA0}" dt="2026-05-11T18:33:37.535" v="1691" actId="207"/>
          <ac:grpSpMkLst>
            <pc:docMk/>
            <pc:sldMk cId="3909531249" sldId="271"/>
            <ac:grpSpMk id="10" creationId="{28FAF094-D087-493F-8DF9-A486C2D6BBAA}"/>
          </ac:grpSpMkLst>
        </pc:grpChg>
      </pc:sldChg>
      <pc:sldChg chg="addSp modSp mod setBg">
        <pc:chgData name="Taylor Clough" userId="2329189553_tp_dropbox_plus" providerId="OAuth2" clId="{EF0D5EB3-E66A-5E6D-81AC-13C3EACEBDA0}" dt="2026-05-11T18:33:21.837" v="1687" actId="26606"/>
        <pc:sldMkLst>
          <pc:docMk/>
          <pc:sldMk cId="638230649" sldId="272"/>
        </pc:sldMkLst>
        <pc:spChg chg="mod">
          <ac:chgData name="Taylor Clough" userId="2329189553_tp_dropbox_plus" providerId="OAuth2" clId="{EF0D5EB3-E66A-5E6D-81AC-13C3EACEBDA0}" dt="2026-05-11T18:33:21.837" v="1687" actId="26606"/>
          <ac:spMkLst>
            <pc:docMk/>
            <pc:sldMk cId="638230649" sldId="272"/>
            <ac:spMk id="2" creationId="{81AAA303-091A-1E6F-E5B6-AC12FE5C05AB}"/>
          </ac:spMkLst>
        </pc:spChg>
        <pc:spChg chg="add">
          <ac:chgData name="Taylor Clough" userId="2329189553_tp_dropbox_plus" providerId="OAuth2" clId="{EF0D5EB3-E66A-5E6D-81AC-13C3EACEBDA0}" dt="2026-05-11T18:33:21.837" v="1687" actId="26606"/>
          <ac:spMkLst>
            <pc:docMk/>
            <pc:sldMk cId="638230649" sldId="272"/>
            <ac:spMk id="7" creationId="{FFD48BC7-DC40-47DE-87EE-9F4B6ECB9ABB}"/>
          </ac:spMkLst>
        </pc:spChg>
        <pc:spChg chg="add">
          <ac:chgData name="Taylor Clough" userId="2329189553_tp_dropbox_plus" providerId="OAuth2" clId="{EF0D5EB3-E66A-5E6D-81AC-13C3EACEBDA0}" dt="2026-05-11T18:33:21.837" v="1687" actId="26606"/>
          <ac:spMkLst>
            <pc:docMk/>
            <pc:sldMk cId="638230649" sldId="272"/>
            <ac:spMk id="9" creationId="{E502BBC7-2C76-46F3-BC24-5985BC13DB88}"/>
          </ac:spMkLst>
        </pc:spChg>
        <pc:spChg chg="add">
          <ac:chgData name="Taylor Clough" userId="2329189553_tp_dropbox_plus" providerId="OAuth2" clId="{EF0D5EB3-E66A-5E6D-81AC-13C3EACEBDA0}" dt="2026-05-11T18:33:21.837" v="1687" actId="26606"/>
          <ac:spMkLst>
            <pc:docMk/>
            <pc:sldMk cId="638230649" sldId="272"/>
            <ac:spMk id="11" creationId="{C7F28D52-2A5F-4D23-81AE-7CB8B591C7AF}"/>
          </ac:spMkLst>
        </pc:spChg>
        <pc:spChg chg="add">
          <ac:chgData name="Taylor Clough" userId="2329189553_tp_dropbox_plus" providerId="OAuth2" clId="{EF0D5EB3-E66A-5E6D-81AC-13C3EACEBDA0}" dt="2026-05-11T18:33:21.837" v="1687" actId="26606"/>
          <ac:spMkLst>
            <pc:docMk/>
            <pc:sldMk cId="638230649" sldId="272"/>
            <ac:spMk id="13" creationId="{3629484E-3792-4B3D-89AD-7C8A1ED0E0D4}"/>
          </ac:spMkLst>
        </pc:spChg>
      </pc:sldChg>
      <pc:sldChg chg="addSp delSp modSp mod setBg">
        <pc:chgData name="Taylor Clough" userId="2329189553_tp_dropbox_plus" providerId="OAuth2" clId="{EF0D5EB3-E66A-5E6D-81AC-13C3EACEBDA0}" dt="2026-05-11T18:33:08.109" v="1686" actId="20577"/>
        <pc:sldMkLst>
          <pc:docMk/>
          <pc:sldMk cId="2239964135" sldId="273"/>
        </pc:sldMkLst>
        <pc:spChg chg="mod">
          <ac:chgData name="Taylor Clough" userId="2329189553_tp_dropbox_plus" providerId="OAuth2" clId="{EF0D5EB3-E66A-5E6D-81AC-13C3EACEBDA0}" dt="2026-05-11T18:31:46.680" v="1628" actId="26606"/>
          <ac:spMkLst>
            <pc:docMk/>
            <pc:sldMk cId="2239964135" sldId="273"/>
            <ac:spMk id="2" creationId="{DEDA5C3C-D343-FFB3-E45E-2D308A49FEB8}"/>
          </ac:spMkLst>
        </pc:spChg>
        <pc:spChg chg="mod">
          <ac:chgData name="Taylor Clough" userId="2329189553_tp_dropbox_plus" providerId="OAuth2" clId="{EF0D5EB3-E66A-5E6D-81AC-13C3EACEBDA0}" dt="2026-05-11T18:33:08.109" v="1686" actId="20577"/>
          <ac:spMkLst>
            <pc:docMk/>
            <pc:sldMk cId="2239964135" sldId="273"/>
            <ac:spMk id="3" creationId="{DE52BFF1-26B8-EF98-9204-830F54A34C06}"/>
          </ac:spMkLst>
        </pc:spChg>
        <pc:spChg chg="mod">
          <ac:chgData name="Taylor Clough" userId="2329189553_tp_dropbox_plus" providerId="OAuth2" clId="{EF0D5EB3-E66A-5E6D-81AC-13C3EACEBDA0}" dt="2026-05-11T18:32:30.031" v="1641" actId="207"/>
          <ac:spMkLst>
            <pc:docMk/>
            <pc:sldMk cId="2239964135" sldId="273"/>
            <ac:spMk id="11" creationId="{3A9A4357-BD1D-4622-A4FE-766E6AB8DE84}"/>
          </ac:spMkLst>
        </pc:spChg>
        <pc:spChg chg="add mod">
          <ac:chgData name="Taylor Clough" userId="2329189553_tp_dropbox_plus" providerId="OAuth2" clId="{EF0D5EB3-E66A-5E6D-81AC-13C3EACEBDA0}" dt="2026-05-11T18:32:22.396" v="1636" actId="207"/>
          <ac:spMkLst>
            <pc:docMk/>
            <pc:sldMk cId="2239964135" sldId="273"/>
            <ac:spMk id="13" creationId="{3AD318CC-E2A8-4E27-9548-A047A78999B1}"/>
          </ac:spMkLst>
        </pc:spChg>
        <pc:spChg chg="add">
          <ac:chgData name="Taylor Clough" userId="2329189553_tp_dropbox_plus" providerId="OAuth2" clId="{EF0D5EB3-E66A-5E6D-81AC-13C3EACEBDA0}" dt="2026-05-11T18:31:46.680" v="1628" actId="26606"/>
          <ac:spMkLst>
            <pc:docMk/>
            <pc:sldMk cId="2239964135" sldId="273"/>
            <ac:spMk id="14" creationId="{2C1BBA94-3F40-40AA-8BB9-E69E25E537C1}"/>
          </ac:spMkLst>
        </pc:spChg>
        <pc:grpChg chg="add mod">
          <ac:chgData name="Taylor Clough" userId="2329189553_tp_dropbox_plus" providerId="OAuth2" clId="{EF0D5EB3-E66A-5E6D-81AC-13C3EACEBDA0}" dt="2026-05-11T18:32:30.031" v="1641" actId="207"/>
          <ac:grpSpMkLst>
            <pc:docMk/>
            <pc:sldMk cId="2239964135" sldId="273"/>
            <ac:grpSpMk id="15" creationId="{B14B560F-9DD7-4302-A60B-EBD3EF59B073}"/>
          </ac:grpSpMkLst>
        </pc:grpChg>
        <pc:cxnChg chg="mod">
          <ac:chgData name="Taylor Clough" userId="2329189553_tp_dropbox_plus" providerId="OAuth2" clId="{EF0D5EB3-E66A-5E6D-81AC-13C3EACEBDA0}" dt="2026-05-11T18:32:30.031" v="1641" actId="207"/>
          <ac:cxnSpMkLst>
            <pc:docMk/>
            <pc:sldMk cId="2239964135" sldId="273"/>
            <ac:cxnSpMk id="12" creationId="{C21D6966-343E-49AC-A026-D2497E0C3CA1}"/>
          </ac:cxnSpMkLst>
        </pc:cxnChg>
      </pc:sldChg>
      <pc:sldChg chg="addSp delSp modSp new mod setBg">
        <pc:chgData name="Taylor Clough" userId="2329189553_tp_dropbox_plus" providerId="OAuth2" clId="{EF0D5EB3-E66A-5E6D-81AC-13C3EACEBDA0}" dt="2026-05-14T16:14:54.917" v="3455" actId="20577"/>
        <pc:sldMkLst>
          <pc:docMk/>
          <pc:sldMk cId="1252591767" sldId="274"/>
        </pc:sldMkLst>
        <pc:spChg chg="mod">
          <ac:chgData name="Taylor Clough" userId="2329189553_tp_dropbox_plus" providerId="OAuth2" clId="{EF0D5EB3-E66A-5E6D-81AC-13C3EACEBDA0}" dt="2026-05-14T16:14:54.917" v="3455" actId="20577"/>
          <ac:spMkLst>
            <pc:docMk/>
            <pc:sldMk cId="1252591767" sldId="274"/>
            <ac:spMk id="2" creationId="{A3986D34-E66F-E7A1-CC22-00F936847470}"/>
          </ac:spMkLst>
        </pc:spChg>
        <pc:spChg chg="add">
          <ac:chgData name="Taylor Clough" userId="2329189553_tp_dropbox_plus" providerId="OAuth2" clId="{EF0D5EB3-E66A-5E6D-81AC-13C3EACEBDA0}" dt="2026-05-11T18:34:39.579" v="1704" actId="26606"/>
          <ac:spMkLst>
            <pc:docMk/>
            <pc:sldMk cId="1252591767" sldId="274"/>
            <ac:spMk id="31" creationId="{A7895A40-19A4-42D6-9D30-DBC1E8002635}"/>
          </ac:spMkLst>
        </pc:spChg>
        <pc:spChg chg="add mod">
          <ac:chgData name="Taylor Clough" userId="2329189553_tp_dropbox_plus" providerId="OAuth2" clId="{EF0D5EB3-E66A-5E6D-81AC-13C3EACEBDA0}" dt="2026-05-11T18:34:54.733" v="1706" actId="207"/>
          <ac:spMkLst>
            <pc:docMk/>
            <pc:sldMk cId="1252591767" sldId="274"/>
            <ac:spMk id="32" creationId="{02F429C4-ABC9-46FC-818A-B5429CDE4A96}"/>
          </ac:spMkLst>
        </pc:spChg>
        <pc:spChg chg="add mod">
          <ac:chgData name="Taylor Clough" userId="2329189553_tp_dropbox_plus" providerId="OAuth2" clId="{EF0D5EB3-E66A-5E6D-81AC-13C3EACEBDA0}" dt="2026-05-11T18:34:51.446" v="1705" actId="207"/>
          <ac:spMkLst>
            <pc:docMk/>
            <pc:sldMk cId="1252591767" sldId="274"/>
            <ac:spMk id="33" creationId="{2CEF98E4-3709-4952-8F42-2305CCE34FA3}"/>
          </ac:spMkLst>
        </pc:spChg>
        <pc:spChg chg="add">
          <ac:chgData name="Taylor Clough" userId="2329189553_tp_dropbox_plus" providerId="OAuth2" clId="{EF0D5EB3-E66A-5E6D-81AC-13C3EACEBDA0}" dt="2026-05-11T18:34:39.579" v="1704" actId="26606"/>
          <ac:spMkLst>
            <pc:docMk/>
            <pc:sldMk cId="1252591767" sldId="274"/>
            <ac:spMk id="34" creationId="{F10BCCF5-D685-47FF-B675-647EAEB72C8E}"/>
          </ac:spMkLst>
        </pc:spChg>
        <pc:spChg chg="add">
          <ac:chgData name="Taylor Clough" userId="2329189553_tp_dropbox_plus" providerId="OAuth2" clId="{EF0D5EB3-E66A-5E6D-81AC-13C3EACEBDA0}" dt="2026-05-11T18:34:39.579" v="1704" actId="26606"/>
          <ac:spMkLst>
            <pc:docMk/>
            <pc:sldMk cId="1252591767" sldId="274"/>
            <ac:spMk id="35" creationId="{B0EE8A42-107A-4D4C-8D56-BBAE95C7FC0D}"/>
          </ac:spMkLst>
        </pc:spChg>
      </pc:sldChg>
      <pc:sldChg chg="addSp delSp modSp new mod ord setBg modNotesTx">
        <pc:chgData name="Taylor Clough" userId="2329189553_tp_dropbox_plus" providerId="OAuth2" clId="{EF0D5EB3-E66A-5E6D-81AC-13C3EACEBDA0}" dt="2026-05-14T16:15:19.612" v="3456" actId="20578"/>
        <pc:sldMkLst>
          <pc:docMk/>
          <pc:sldMk cId="574696819" sldId="276"/>
        </pc:sldMkLst>
        <pc:spChg chg="mod">
          <ac:chgData name="Taylor Clough" userId="2329189553_tp_dropbox_plus" providerId="OAuth2" clId="{EF0D5EB3-E66A-5E6D-81AC-13C3EACEBDA0}" dt="2026-05-14T16:13:59.198" v="3444" actId="20577"/>
          <ac:spMkLst>
            <pc:docMk/>
            <pc:sldMk cId="574696819" sldId="276"/>
            <ac:spMk id="2" creationId="{C42756E5-1FFA-83AF-54A1-C639AC658422}"/>
          </ac:spMkLst>
        </pc:spChg>
        <pc:spChg chg="mod">
          <ac:chgData name="Taylor Clough" userId="2329189553_tp_dropbox_plus" providerId="OAuth2" clId="{EF0D5EB3-E66A-5E6D-81AC-13C3EACEBDA0}" dt="2026-05-14T16:13:42.104" v="3422" actId="20577"/>
          <ac:spMkLst>
            <pc:docMk/>
            <pc:sldMk cId="574696819" sldId="276"/>
            <ac:spMk id="3" creationId="{8316438F-1646-BE72-455C-3154ACE20F93}"/>
          </ac:spMkLst>
        </pc:spChg>
        <pc:spChg chg="add">
          <ac:chgData name="Taylor Clough" userId="2329189553_tp_dropbox_plus" providerId="OAuth2" clId="{EF0D5EB3-E66A-5E6D-81AC-13C3EACEBDA0}" dt="2026-05-14T14:56:15.127" v="2383" actId="26606"/>
          <ac:spMkLst>
            <pc:docMk/>
            <pc:sldMk cId="574696819" sldId="276"/>
            <ac:spMk id="31" creationId="{45D37F4E-DDB4-456B-97E0-9937730A039F}"/>
          </ac:spMkLst>
        </pc:spChg>
        <pc:spChg chg="add">
          <ac:chgData name="Taylor Clough" userId="2329189553_tp_dropbox_plus" providerId="OAuth2" clId="{EF0D5EB3-E66A-5E6D-81AC-13C3EACEBDA0}" dt="2026-05-14T14:56:15.127" v="2383" actId="26606"/>
          <ac:spMkLst>
            <pc:docMk/>
            <pc:sldMk cId="574696819" sldId="276"/>
            <ac:spMk id="33" creationId="{B2DD41CD-8F47-4F56-AD12-4E2FF7696987}"/>
          </ac:spMkLst>
        </pc:spChg>
        <pc:picChg chg="add mod">
          <ac:chgData name="Taylor Clough" userId="2329189553_tp_dropbox_plus" providerId="OAuth2" clId="{EF0D5EB3-E66A-5E6D-81AC-13C3EACEBDA0}" dt="2026-05-14T14:56:15.127" v="2383" actId="26606"/>
          <ac:picMkLst>
            <pc:docMk/>
            <pc:sldMk cId="574696819" sldId="276"/>
            <ac:picMk id="26" creationId="{AC520CCE-1371-1BD6-3779-E27476CB4902}"/>
          </ac:picMkLst>
        </pc:picChg>
      </pc:sldChg>
      <pc:sldChg chg="addSp modSp new mod ord setBg modNotesTx">
        <pc:chgData name="Taylor Clough" userId="2329189553_tp_dropbox_plus" providerId="OAuth2" clId="{EF0D5EB3-E66A-5E6D-81AC-13C3EACEBDA0}" dt="2026-05-15T18:10:51.697" v="3507" actId="14100"/>
        <pc:sldMkLst>
          <pc:docMk/>
          <pc:sldMk cId="3226847742" sldId="277"/>
        </pc:sldMkLst>
        <pc:spChg chg="mod">
          <ac:chgData name="Taylor Clough" userId="2329189553_tp_dropbox_plus" providerId="OAuth2" clId="{EF0D5EB3-E66A-5E6D-81AC-13C3EACEBDA0}" dt="2026-05-11T18:44:52.981" v="1732" actId="26606"/>
          <ac:spMkLst>
            <pc:docMk/>
            <pc:sldMk cId="3226847742" sldId="277"/>
            <ac:spMk id="2" creationId="{87EF838F-528A-8F19-1B49-8B8D976E319F}"/>
          </ac:spMkLst>
        </pc:spChg>
        <pc:spChg chg="mod">
          <ac:chgData name="Taylor Clough" userId="2329189553_tp_dropbox_plus" providerId="OAuth2" clId="{EF0D5EB3-E66A-5E6D-81AC-13C3EACEBDA0}" dt="2026-05-15T18:10:51.697" v="3507" actId="14100"/>
          <ac:spMkLst>
            <pc:docMk/>
            <pc:sldMk cId="3226847742" sldId="277"/>
            <ac:spMk id="3" creationId="{7A0867F8-9B51-81CC-4325-D2CDA8872294}"/>
          </ac:spMkLst>
        </pc:spChg>
        <pc:spChg chg="add">
          <ac:chgData name="Taylor Clough" userId="2329189553_tp_dropbox_plus" providerId="OAuth2" clId="{EF0D5EB3-E66A-5E6D-81AC-13C3EACEBDA0}" dt="2026-05-11T18:44:52.981" v="1732" actId="26606"/>
          <ac:spMkLst>
            <pc:docMk/>
            <pc:sldMk cId="3226847742" sldId="277"/>
            <ac:spMk id="9" creationId="{C0763A76-9F1C-4FC5-82B7-DD475DA461B2}"/>
          </ac:spMkLst>
        </pc:spChg>
        <pc:spChg chg="add">
          <ac:chgData name="Taylor Clough" userId="2329189553_tp_dropbox_plus" providerId="OAuth2" clId="{EF0D5EB3-E66A-5E6D-81AC-13C3EACEBDA0}" dt="2026-05-11T18:44:52.981" v="1732" actId="26606"/>
          <ac:spMkLst>
            <pc:docMk/>
            <pc:sldMk cId="3226847742" sldId="277"/>
            <ac:spMk id="11" creationId="{E81BF4F6-F2CF-4984-9D14-D6966D92F99F}"/>
          </ac:spMkLst>
        </pc:spChg>
        <pc:picChg chg="add">
          <ac:chgData name="Taylor Clough" userId="2329189553_tp_dropbox_plus" providerId="OAuth2" clId="{EF0D5EB3-E66A-5E6D-81AC-13C3EACEBDA0}" dt="2026-05-11T18:44:52.981" v="1732" actId="26606"/>
          <ac:picMkLst>
            <pc:docMk/>
            <pc:sldMk cId="3226847742" sldId="277"/>
            <ac:picMk id="5" creationId="{FC072454-AADC-CAA3-4DC3-24C7F670E87A}"/>
          </ac:picMkLst>
        </pc:picChg>
      </pc:sldChg>
      <pc:sldChg chg="addSp delSp modSp new mod ord setBg modNotesTx">
        <pc:chgData name="Taylor Clough" userId="2329189553_tp_dropbox_plus" providerId="OAuth2" clId="{EF0D5EB3-E66A-5E6D-81AC-13C3EACEBDA0}" dt="2026-05-14T15:46:04.471" v="3343" actId="20578"/>
        <pc:sldMkLst>
          <pc:docMk/>
          <pc:sldMk cId="2791809375" sldId="278"/>
        </pc:sldMkLst>
        <pc:spChg chg="mod">
          <ac:chgData name="Taylor Clough" userId="2329189553_tp_dropbox_plus" providerId="OAuth2" clId="{EF0D5EB3-E66A-5E6D-81AC-13C3EACEBDA0}" dt="2026-05-11T18:47:16.739" v="1770" actId="20577"/>
          <ac:spMkLst>
            <pc:docMk/>
            <pc:sldMk cId="2791809375" sldId="278"/>
            <ac:spMk id="2" creationId="{E6A9C6AE-92DD-F0ED-EB04-B5AE98F3C3C0}"/>
          </ac:spMkLst>
        </pc:spChg>
        <pc:spChg chg="add del mod">
          <ac:chgData name="Taylor Clough" userId="2329189553_tp_dropbox_plus" providerId="OAuth2" clId="{EF0D5EB3-E66A-5E6D-81AC-13C3EACEBDA0}" dt="2026-05-11T18:47:42.797" v="1794" actId="114"/>
          <ac:spMkLst>
            <pc:docMk/>
            <pc:sldMk cId="2791809375" sldId="278"/>
            <ac:spMk id="3" creationId="{D990BBD6-4C9F-F855-4077-C11394AD5596}"/>
          </ac:spMkLst>
        </pc:spChg>
        <pc:spChg chg="add">
          <ac:chgData name="Taylor Clough" userId="2329189553_tp_dropbox_plus" providerId="OAuth2" clId="{EF0D5EB3-E66A-5E6D-81AC-13C3EACEBDA0}" dt="2026-05-11T18:47:09.788" v="1764" actId="26606"/>
          <ac:spMkLst>
            <pc:docMk/>
            <pc:sldMk cId="2791809375" sldId="278"/>
            <ac:spMk id="8" creationId="{907EF6B7-1338-4443-8C46-6A318D952DFD}"/>
          </ac:spMkLst>
        </pc:spChg>
        <pc:spChg chg="add">
          <ac:chgData name="Taylor Clough" userId="2329189553_tp_dropbox_plus" providerId="OAuth2" clId="{EF0D5EB3-E66A-5E6D-81AC-13C3EACEBDA0}" dt="2026-05-11T18:47:09.788" v="1764" actId="26606"/>
          <ac:spMkLst>
            <pc:docMk/>
            <pc:sldMk cId="2791809375" sldId="278"/>
            <ac:spMk id="10" creationId="{DAAE4CDD-124C-4DCF-9584-B6033B545DD5}"/>
          </ac:spMkLst>
        </pc:spChg>
        <pc:spChg chg="add">
          <ac:chgData name="Taylor Clough" userId="2329189553_tp_dropbox_plus" providerId="OAuth2" clId="{EF0D5EB3-E66A-5E6D-81AC-13C3EACEBDA0}" dt="2026-05-11T18:47:09.788" v="1764" actId="26606"/>
          <ac:spMkLst>
            <pc:docMk/>
            <pc:sldMk cId="2791809375" sldId="278"/>
            <ac:spMk id="12" creationId="{081E4A58-353D-44AE-B2FC-2A74E2E400F7}"/>
          </ac:spMkLst>
        </pc:spChg>
      </pc:sldChg>
      <pc:sldChg chg="addSp modSp new mod setBg modNotesTx">
        <pc:chgData name="Taylor Clough" userId="2329189553_tp_dropbox_plus" providerId="OAuth2" clId="{EF0D5EB3-E66A-5E6D-81AC-13C3EACEBDA0}" dt="2026-05-14T16:17:22.044" v="3480" actId="20577"/>
        <pc:sldMkLst>
          <pc:docMk/>
          <pc:sldMk cId="1055985853" sldId="279"/>
        </pc:sldMkLst>
        <pc:spChg chg="mod">
          <ac:chgData name="Taylor Clough" userId="2329189553_tp_dropbox_plus" providerId="OAuth2" clId="{EF0D5EB3-E66A-5E6D-81AC-13C3EACEBDA0}" dt="2026-05-14T15:12:33.830" v="2532" actId="14100"/>
          <ac:spMkLst>
            <pc:docMk/>
            <pc:sldMk cId="1055985853" sldId="279"/>
            <ac:spMk id="2" creationId="{3275A7F9-7967-952B-40BF-B79A9E0E3682}"/>
          </ac:spMkLst>
        </pc:spChg>
        <pc:spChg chg="mod">
          <ac:chgData name="Taylor Clough" userId="2329189553_tp_dropbox_plus" providerId="OAuth2" clId="{EF0D5EB3-E66A-5E6D-81AC-13C3EACEBDA0}" dt="2026-05-14T16:17:22.044" v="3480" actId="20577"/>
          <ac:spMkLst>
            <pc:docMk/>
            <pc:sldMk cId="1055985853" sldId="279"/>
            <ac:spMk id="3" creationId="{E38FD76E-5704-F3A8-A7AB-E05E38C22C02}"/>
          </ac:spMkLst>
        </pc:spChg>
        <pc:spChg chg="add">
          <ac:chgData name="Taylor Clough" userId="2329189553_tp_dropbox_plus" providerId="OAuth2" clId="{EF0D5EB3-E66A-5E6D-81AC-13C3EACEBDA0}" dt="2026-05-11T18:48:07.187" v="1795" actId="26606"/>
          <ac:spMkLst>
            <pc:docMk/>
            <pc:sldMk cId="1055985853" sldId="279"/>
            <ac:spMk id="9" creationId="{C0763A76-9F1C-4FC5-82B7-DD475DA461B2}"/>
          </ac:spMkLst>
        </pc:spChg>
        <pc:spChg chg="add">
          <ac:chgData name="Taylor Clough" userId="2329189553_tp_dropbox_plus" providerId="OAuth2" clId="{EF0D5EB3-E66A-5E6D-81AC-13C3EACEBDA0}" dt="2026-05-11T18:48:07.187" v="1795" actId="26606"/>
          <ac:spMkLst>
            <pc:docMk/>
            <pc:sldMk cId="1055985853" sldId="279"/>
            <ac:spMk id="11" creationId="{E81BF4F6-F2CF-4984-9D14-D6966D92F99F}"/>
          </ac:spMkLst>
        </pc:spChg>
        <pc:picChg chg="add">
          <ac:chgData name="Taylor Clough" userId="2329189553_tp_dropbox_plus" providerId="OAuth2" clId="{EF0D5EB3-E66A-5E6D-81AC-13C3EACEBDA0}" dt="2026-05-11T18:48:07.187" v="1795" actId="26606"/>
          <ac:picMkLst>
            <pc:docMk/>
            <pc:sldMk cId="1055985853" sldId="279"/>
            <ac:picMk id="5" creationId="{6B87B408-44F5-CC26-F69B-876E015FFB97}"/>
          </ac:picMkLst>
        </pc:picChg>
      </pc:sldChg>
      <pc:sldChg chg="addSp delSp modSp new mod setBg">
        <pc:chgData name="Taylor Clough" userId="2329189553_tp_dropbox_plus" providerId="OAuth2" clId="{EF0D5EB3-E66A-5E6D-81AC-13C3EACEBDA0}" dt="2026-05-14T15:55:59.829" v="3376" actId="20577"/>
        <pc:sldMkLst>
          <pc:docMk/>
          <pc:sldMk cId="435305720" sldId="281"/>
        </pc:sldMkLst>
        <pc:spChg chg="mod">
          <ac:chgData name="Taylor Clough" userId="2329189553_tp_dropbox_plus" providerId="OAuth2" clId="{EF0D5EB3-E66A-5E6D-81AC-13C3EACEBDA0}" dt="2026-05-14T15:55:59.829" v="3376" actId="20577"/>
          <ac:spMkLst>
            <pc:docMk/>
            <pc:sldMk cId="435305720" sldId="281"/>
            <ac:spMk id="2" creationId="{8FD290F3-4BBB-7BDA-D800-81ADF9721B42}"/>
          </ac:spMkLst>
        </pc:spChg>
        <pc:spChg chg="add">
          <ac:chgData name="Taylor Clough" userId="2329189553_tp_dropbox_plus" providerId="OAuth2" clId="{EF0D5EB3-E66A-5E6D-81AC-13C3EACEBDA0}" dt="2026-05-11T19:05:40.364" v="1865" actId="26606"/>
          <ac:spMkLst>
            <pc:docMk/>
            <pc:sldMk cId="435305720" sldId="281"/>
            <ac:spMk id="7" creationId="{9095C1F4-AE7F-44E4-8693-40D3D6831140}"/>
          </ac:spMkLst>
        </pc:spChg>
        <pc:spChg chg="add">
          <ac:chgData name="Taylor Clough" userId="2329189553_tp_dropbox_plus" providerId="OAuth2" clId="{EF0D5EB3-E66A-5E6D-81AC-13C3EACEBDA0}" dt="2026-05-11T19:05:40.364" v="1865" actId="26606"/>
          <ac:spMkLst>
            <pc:docMk/>
            <pc:sldMk cId="435305720" sldId="281"/>
            <ac:spMk id="13" creationId="{871AEA07-1E14-44B4-8E55-64EF049CD66F}"/>
          </ac:spMkLst>
        </pc:spChg>
        <pc:grpChg chg="add">
          <ac:chgData name="Taylor Clough" userId="2329189553_tp_dropbox_plus" providerId="OAuth2" clId="{EF0D5EB3-E66A-5E6D-81AC-13C3EACEBDA0}" dt="2026-05-11T19:05:40.364" v="1865" actId="26606"/>
          <ac:grpSpMkLst>
            <pc:docMk/>
            <pc:sldMk cId="435305720" sldId="281"/>
            <ac:grpSpMk id="9" creationId="{8734DDD3-F723-4DD3-8ABE-EC0B2AC87D74}"/>
          </ac:grpSpMkLst>
        </pc:grpChg>
      </pc:sldChg>
      <pc:sldChg chg="addSp delSp modSp new mod setBg modNotesTx">
        <pc:chgData name="Taylor Clough" userId="2329189553_tp_dropbox_plus" providerId="OAuth2" clId="{EF0D5EB3-E66A-5E6D-81AC-13C3EACEBDA0}" dt="2026-05-15T18:12:34.068" v="3511" actId="1076"/>
        <pc:sldMkLst>
          <pc:docMk/>
          <pc:sldMk cId="314036664" sldId="282"/>
        </pc:sldMkLst>
        <pc:spChg chg="mod">
          <ac:chgData name="Taylor Clough" userId="2329189553_tp_dropbox_plus" providerId="OAuth2" clId="{EF0D5EB3-E66A-5E6D-81AC-13C3EACEBDA0}" dt="2026-05-15T18:12:29.259" v="3510" actId="1076"/>
          <ac:spMkLst>
            <pc:docMk/>
            <pc:sldMk cId="314036664" sldId="282"/>
            <ac:spMk id="2" creationId="{6619ECC9-429D-212D-67EB-6EF4FFC88371}"/>
          </ac:spMkLst>
        </pc:spChg>
        <pc:spChg chg="mod">
          <ac:chgData name="Taylor Clough" userId="2329189553_tp_dropbox_plus" providerId="OAuth2" clId="{EF0D5EB3-E66A-5E6D-81AC-13C3EACEBDA0}" dt="2026-05-15T18:12:34.068" v="3511" actId="1076"/>
          <ac:spMkLst>
            <pc:docMk/>
            <pc:sldMk cId="314036664" sldId="282"/>
            <ac:spMk id="3" creationId="{204621A2-4972-3922-B1BD-23B092513D48}"/>
          </ac:spMkLst>
        </pc:spChg>
        <pc:spChg chg="add">
          <ac:chgData name="Taylor Clough" userId="2329189553_tp_dropbox_plus" providerId="OAuth2" clId="{EF0D5EB3-E66A-5E6D-81AC-13C3EACEBDA0}" dt="2026-05-11T19:07:32.841" v="1895" actId="26606"/>
          <ac:spMkLst>
            <pc:docMk/>
            <pc:sldMk cId="314036664" sldId="282"/>
            <ac:spMk id="25" creationId="{CBC4F608-B4B8-48C3-9572-C0F061B1CD99}"/>
          </ac:spMkLst>
        </pc:spChg>
        <pc:spChg chg="add">
          <ac:chgData name="Taylor Clough" userId="2329189553_tp_dropbox_plus" providerId="OAuth2" clId="{EF0D5EB3-E66A-5E6D-81AC-13C3EACEBDA0}" dt="2026-05-11T19:07:32.841" v="1895" actId="26606"/>
          <ac:spMkLst>
            <pc:docMk/>
            <pc:sldMk cId="314036664" sldId="282"/>
            <ac:spMk id="26" creationId="{8B9AA7C6-5E5A-498E-A6DF-A943376E09BC}"/>
          </ac:spMkLst>
        </pc:spChg>
        <pc:spChg chg="add">
          <ac:chgData name="Taylor Clough" userId="2329189553_tp_dropbox_plus" providerId="OAuth2" clId="{EF0D5EB3-E66A-5E6D-81AC-13C3EACEBDA0}" dt="2026-05-11T19:07:32.841" v="1895" actId="26606"/>
          <ac:spMkLst>
            <pc:docMk/>
            <pc:sldMk cId="314036664" sldId="282"/>
            <ac:spMk id="30" creationId="{81E140AE-0ABF-47C8-BF32-7D2F0CF2BA44}"/>
          </ac:spMkLst>
        </pc:spChg>
        <pc:grpChg chg="add">
          <ac:chgData name="Taylor Clough" userId="2329189553_tp_dropbox_plus" providerId="OAuth2" clId="{EF0D5EB3-E66A-5E6D-81AC-13C3EACEBDA0}" dt="2026-05-11T19:07:32.841" v="1895" actId="26606"/>
          <ac:grpSpMkLst>
            <pc:docMk/>
            <pc:sldMk cId="314036664" sldId="282"/>
            <ac:grpSpMk id="27" creationId="{83EAB11A-76F7-48F4-9B4F-5BFDF4BF9670}"/>
          </ac:grpSpMkLst>
        </pc:grpChg>
      </pc:sldChg>
      <pc:sldChg chg="addSp delSp modSp new mod setBg">
        <pc:chgData name="Taylor Clough" userId="2329189553_tp_dropbox_plus" providerId="OAuth2" clId="{EF0D5EB3-E66A-5E6D-81AC-13C3EACEBDA0}" dt="2026-05-14T15:56:42.326" v="3420" actId="14100"/>
        <pc:sldMkLst>
          <pc:docMk/>
          <pc:sldMk cId="1209273199" sldId="283"/>
        </pc:sldMkLst>
        <pc:spChg chg="mod">
          <ac:chgData name="Taylor Clough" userId="2329189553_tp_dropbox_plus" providerId="OAuth2" clId="{EF0D5EB3-E66A-5E6D-81AC-13C3EACEBDA0}" dt="2026-05-14T15:56:42.326" v="3420" actId="14100"/>
          <ac:spMkLst>
            <pc:docMk/>
            <pc:sldMk cId="1209273199" sldId="283"/>
            <ac:spMk id="2" creationId="{E9ED18D4-A1BC-707D-0D45-91E236B42C26}"/>
          </ac:spMkLst>
        </pc:spChg>
        <pc:spChg chg="mod">
          <ac:chgData name="Taylor Clough" userId="2329189553_tp_dropbox_plus" providerId="OAuth2" clId="{EF0D5EB3-E66A-5E6D-81AC-13C3EACEBDA0}" dt="2026-05-11T19:09:01.945" v="1978" actId="20577"/>
          <ac:spMkLst>
            <pc:docMk/>
            <pc:sldMk cId="1209273199" sldId="283"/>
            <ac:spMk id="3" creationId="{3E146B6F-1884-6DE7-6940-BC65154CC94C}"/>
          </ac:spMkLst>
        </pc:spChg>
        <pc:spChg chg="add del mod">
          <ac:chgData name="Taylor Clough" userId="2329189553_tp_dropbox_plus" providerId="OAuth2" clId="{EF0D5EB3-E66A-5E6D-81AC-13C3EACEBDA0}" dt="2026-05-11T19:09:34.018" v="1984" actId="207"/>
          <ac:spMkLst>
            <pc:docMk/>
            <pc:sldMk cId="1209273199" sldId="283"/>
            <ac:spMk id="8" creationId="{8B9AA7C6-5E5A-498E-A6DF-A943376E09BC}"/>
          </ac:spMkLst>
        </pc:spChg>
        <pc:spChg chg="mod">
          <ac:chgData name="Taylor Clough" userId="2329189553_tp_dropbox_plus" providerId="OAuth2" clId="{EF0D5EB3-E66A-5E6D-81AC-13C3EACEBDA0}" dt="2026-05-11T19:09:13.624" v="1979" actId="207"/>
          <ac:spMkLst>
            <pc:docMk/>
            <pc:sldMk cId="1209273199" sldId="283"/>
            <ac:spMk id="11" creationId="{74D4C416-D5F4-4F6F-A6F1-87A21CD4FCAF}"/>
          </ac:spMkLst>
        </pc:spChg>
        <pc:spChg chg="add del mod">
          <ac:chgData name="Taylor Clough" userId="2329189553_tp_dropbox_plus" providerId="OAuth2" clId="{EF0D5EB3-E66A-5E6D-81AC-13C3EACEBDA0}" dt="2026-05-11T19:09:26.490" v="1982" actId="207"/>
          <ac:spMkLst>
            <pc:docMk/>
            <pc:sldMk cId="1209273199" sldId="283"/>
            <ac:spMk id="14" creationId="{81E140AE-0ABF-47C8-BF32-7D2F0CF2BA44}"/>
          </ac:spMkLst>
        </pc:spChg>
        <pc:spChg chg="add del">
          <ac:chgData name="Taylor Clough" userId="2329189553_tp_dropbox_plus" providerId="OAuth2" clId="{EF0D5EB3-E66A-5E6D-81AC-13C3EACEBDA0}" dt="2026-05-11T19:08:29.488" v="1919" actId="26606"/>
          <ac:spMkLst>
            <pc:docMk/>
            <pc:sldMk cId="1209273199" sldId="283"/>
            <ac:spMk id="16" creationId="{CBC4F608-B4B8-48C3-9572-C0F061B1CD99}"/>
          </ac:spMkLst>
        </pc:spChg>
        <pc:grpChg chg="add del">
          <ac:chgData name="Taylor Clough" userId="2329189553_tp_dropbox_plus" providerId="OAuth2" clId="{EF0D5EB3-E66A-5E6D-81AC-13C3EACEBDA0}" dt="2026-05-11T19:08:29.488" v="1919" actId="26606"/>
          <ac:grpSpMkLst>
            <pc:docMk/>
            <pc:sldMk cId="1209273199" sldId="283"/>
            <ac:grpSpMk id="10" creationId="{83EAB11A-76F7-48F4-9B4F-5BFDF4BF9670}"/>
          </ac:grpSpMkLst>
        </pc:grpChg>
      </pc:sldChg>
      <pc:sldChg chg="addSp delSp modSp new mod setBg">
        <pc:chgData name="Taylor Clough" userId="2329189553_tp_dropbox_plus" providerId="OAuth2" clId="{EF0D5EB3-E66A-5E6D-81AC-13C3EACEBDA0}" dt="2026-05-22T18:09:53.893" v="3576" actId="962"/>
        <pc:sldMkLst>
          <pc:docMk/>
          <pc:sldMk cId="3822262944" sldId="284"/>
        </pc:sldMkLst>
        <pc:spChg chg="mod">
          <ac:chgData name="Taylor Clough" userId="2329189553_tp_dropbox_plus" providerId="OAuth2" clId="{EF0D5EB3-E66A-5E6D-81AC-13C3EACEBDA0}" dt="2026-05-11T19:09:47.504" v="1985" actId="26606"/>
          <ac:spMkLst>
            <pc:docMk/>
            <pc:sldMk cId="3822262944" sldId="284"/>
            <ac:spMk id="2" creationId="{8D009A9D-541B-F88F-B449-244EEA2A0982}"/>
          </ac:spMkLst>
        </pc:spChg>
        <pc:spChg chg="add">
          <ac:chgData name="Taylor Clough" userId="2329189553_tp_dropbox_plus" providerId="OAuth2" clId="{EF0D5EB3-E66A-5E6D-81AC-13C3EACEBDA0}" dt="2026-05-11T19:09:47.504" v="1985" actId="26606"/>
          <ac:spMkLst>
            <pc:docMk/>
            <pc:sldMk cId="3822262944" sldId="284"/>
            <ac:spMk id="9" creationId="{7517A47C-B2E5-4B79-8061-D74B1311AF6E}"/>
          </ac:spMkLst>
        </pc:spChg>
        <pc:spChg chg="add">
          <ac:chgData name="Taylor Clough" userId="2329189553_tp_dropbox_plus" providerId="OAuth2" clId="{EF0D5EB3-E66A-5E6D-81AC-13C3EACEBDA0}" dt="2026-05-11T19:09:47.504" v="1985" actId="26606"/>
          <ac:spMkLst>
            <pc:docMk/>
            <pc:sldMk cId="3822262944" sldId="284"/>
            <ac:spMk id="11" creationId="{C505E780-2083-4CB5-A42A-5E0E2908ECC3}"/>
          </ac:spMkLst>
        </pc:spChg>
        <pc:spChg chg="add">
          <ac:chgData name="Taylor Clough" userId="2329189553_tp_dropbox_plus" providerId="OAuth2" clId="{EF0D5EB3-E66A-5E6D-81AC-13C3EACEBDA0}" dt="2026-05-11T19:09:47.504" v="1985" actId="26606"/>
          <ac:spMkLst>
            <pc:docMk/>
            <pc:sldMk cId="3822262944" sldId="284"/>
            <ac:spMk id="13" creationId="{D2C0AE1C-0118-41AE-8A10-7CDCBF10E96F}"/>
          </ac:spMkLst>
        </pc:spChg>
        <pc:spChg chg="add">
          <ac:chgData name="Taylor Clough" userId="2329189553_tp_dropbox_plus" providerId="OAuth2" clId="{EF0D5EB3-E66A-5E6D-81AC-13C3EACEBDA0}" dt="2026-05-11T19:09:47.504" v="1985" actId="26606"/>
          <ac:spMkLst>
            <pc:docMk/>
            <pc:sldMk cId="3822262944" sldId="284"/>
            <ac:spMk id="15" creationId="{463EEC44-1BA3-44ED-81FC-A644B04B2A44}"/>
          </ac:spMkLst>
        </pc:spChg>
        <pc:graphicFrameChg chg="add mod">
          <ac:chgData name="Taylor Clough" userId="2329189553_tp_dropbox_plus" providerId="OAuth2" clId="{EF0D5EB3-E66A-5E6D-81AC-13C3EACEBDA0}" dt="2026-05-22T18:09:53.893" v="3576" actId="962"/>
          <ac:graphicFrameMkLst>
            <pc:docMk/>
            <pc:sldMk cId="3822262944" sldId="284"/>
            <ac:graphicFrameMk id="5" creationId="{6EE5B02D-09F2-1CE4-18F0-23790D2C3E3F}"/>
          </ac:graphicFrameMkLst>
        </pc:graphicFrameChg>
      </pc:sldChg>
      <pc:sldChg chg="addSp delSp modSp new mod setBg">
        <pc:chgData name="Taylor Clough" userId="2329189553_tp_dropbox_plus" providerId="OAuth2" clId="{EF0D5EB3-E66A-5E6D-81AC-13C3EACEBDA0}" dt="2026-05-11T19:11:31.498" v="2006" actId="404"/>
        <pc:sldMkLst>
          <pc:docMk/>
          <pc:sldMk cId="2096428733" sldId="285"/>
        </pc:sldMkLst>
        <pc:spChg chg="mod">
          <ac:chgData name="Taylor Clough" userId="2329189553_tp_dropbox_plus" providerId="OAuth2" clId="{EF0D5EB3-E66A-5E6D-81AC-13C3EACEBDA0}" dt="2026-05-11T19:11:14.242" v="2000" actId="26606"/>
          <ac:spMkLst>
            <pc:docMk/>
            <pc:sldMk cId="2096428733" sldId="285"/>
            <ac:spMk id="2" creationId="{8E9721D4-1504-78B5-FABD-041059F3BD35}"/>
          </ac:spMkLst>
        </pc:spChg>
        <pc:spChg chg="mod">
          <ac:chgData name="Taylor Clough" userId="2329189553_tp_dropbox_plus" providerId="OAuth2" clId="{EF0D5EB3-E66A-5E6D-81AC-13C3EACEBDA0}" dt="2026-05-11T19:11:31.498" v="2006" actId="404"/>
          <ac:spMkLst>
            <pc:docMk/>
            <pc:sldMk cId="2096428733" sldId="285"/>
            <ac:spMk id="3" creationId="{B9AF8137-B5FD-423B-438F-14269B61FA13}"/>
          </ac:spMkLst>
        </pc:spChg>
        <pc:spChg chg="add">
          <ac:chgData name="Taylor Clough" userId="2329189553_tp_dropbox_plus" providerId="OAuth2" clId="{EF0D5EB3-E66A-5E6D-81AC-13C3EACEBDA0}" dt="2026-05-11T19:11:14.242" v="2000" actId="26606"/>
          <ac:spMkLst>
            <pc:docMk/>
            <pc:sldMk cId="2096428733" sldId="285"/>
            <ac:spMk id="8" creationId="{A2679492-7988-4050-9056-542444452411}"/>
          </ac:spMkLst>
        </pc:spChg>
        <pc:spChg chg="add">
          <ac:chgData name="Taylor Clough" userId="2329189553_tp_dropbox_plus" providerId="OAuth2" clId="{EF0D5EB3-E66A-5E6D-81AC-13C3EACEBDA0}" dt="2026-05-11T19:11:14.242" v="2000" actId="26606"/>
          <ac:spMkLst>
            <pc:docMk/>
            <pc:sldMk cId="2096428733" sldId="285"/>
            <ac:spMk id="10" creationId="{B091B163-7D61-4891-ABCF-5C13D9C418D0}"/>
          </ac:spMkLst>
        </pc:spChg>
        <pc:grpChg chg="add">
          <ac:chgData name="Taylor Clough" userId="2329189553_tp_dropbox_plus" providerId="OAuth2" clId="{EF0D5EB3-E66A-5E6D-81AC-13C3EACEBDA0}" dt="2026-05-11T19:11:14.242" v="2000" actId="26606"/>
          <ac:grpSpMkLst>
            <pc:docMk/>
            <pc:sldMk cId="2096428733" sldId="285"/>
            <ac:grpSpMk id="12" creationId="{0474DF76-993E-44DE-AFB0-C416182ACECF}"/>
          </ac:grpSpMkLst>
        </pc:grpChg>
        <pc:cxnChg chg="add">
          <ac:chgData name="Taylor Clough" userId="2329189553_tp_dropbox_plus" providerId="OAuth2" clId="{EF0D5EB3-E66A-5E6D-81AC-13C3EACEBDA0}" dt="2026-05-11T19:11:14.242" v="2000" actId="26606"/>
          <ac:cxnSpMkLst>
            <pc:docMk/>
            <pc:sldMk cId="2096428733" sldId="285"/>
            <ac:cxnSpMk id="17" creationId="{C49DA8F6-BCC1-4447-B54C-57856834B94B}"/>
          </ac:cxnSpMkLst>
        </pc:cxnChg>
      </pc:sldChg>
      <pc:sldChg chg="addSp modSp new mod setBg">
        <pc:chgData name="Taylor Clough" userId="2329189553_tp_dropbox_plus" providerId="OAuth2" clId="{EF0D5EB3-E66A-5E6D-81AC-13C3EACEBDA0}" dt="2026-05-11T19:11:42.591" v="2008" actId="14100"/>
        <pc:sldMkLst>
          <pc:docMk/>
          <pc:sldMk cId="1749654562" sldId="286"/>
        </pc:sldMkLst>
        <pc:spChg chg="mod">
          <ac:chgData name="Taylor Clough" userId="2329189553_tp_dropbox_plus" providerId="OAuth2" clId="{EF0D5EB3-E66A-5E6D-81AC-13C3EACEBDA0}" dt="2026-05-11T19:11:42.591" v="2008" actId="14100"/>
          <ac:spMkLst>
            <pc:docMk/>
            <pc:sldMk cId="1749654562" sldId="286"/>
            <ac:spMk id="2" creationId="{48FFACA6-C8B7-44E5-C3D3-2836BD101974}"/>
          </ac:spMkLst>
        </pc:spChg>
        <pc:spChg chg="mod">
          <ac:chgData name="Taylor Clough" userId="2329189553_tp_dropbox_plus" providerId="OAuth2" clId="{EF0D5EB3-E66A-5E6D-81AC-13C3EACEBDA0}" dt="2026-05-11T19:11:39.183" v="2007" actId="26606"/>
          <ac:spMkLst>
            <pc:docMk/>
            <pc:sldMk cId="1749654562" sldId="286"/>
            <ac:spMk id="3" creationId="{AABB742B-2C83-80BD-CB96-2F2A3DA848E6}"/>
          </ac:spMkLst>
        </pc:spChg>
        <pc:spChg chg="add">
          <ac:chgData name="Taylor Clough" userId="2329189553_tp_dropbox_plus" providerId="OAuth2" clId="{EF0D5EB3-E66A-5E6D-81AC-13C3EACEBDA0}" dt="2026-05-11T19:11:39.183" v="2007" actId="26606"/>
          <ac:spMkLst>
            <pc:docMk/>
            <pc:sldMk cId="1749654562" sldId="286"/>
            <ac:spMk id="8" creationId="{081EA652-8C6A-4E69-BEB9-170809474553}"/>
          </ac:spMkLst>
        </pc:spChg>
        <pc:spChg chg="add">
          <ac:chgData name="Taylor Clough" userId="2329189553_tp_dropbox_plus" providerId="OAuth2" clId="{EF0D5EB3-E66A-5E6D-81AC-13C3EACEBDA0}" dt="2026-05-11T19:11:39.183" v="2007" actId="26606"/>
          <ac:spMkLst>
            <pc:docMk/>
            <pc:sldMk cId="1749654562" sldId="286"/>
            <ac:spMk id="10" creationId="{A4026A73-1F7F-49F2-B319-8CA3B3D53269}"/>
          </ac:spMkLst>
        </pc:spChg>
        <pc:spChg chg="add">
          <ac:chgData name="Taylor Clough" userId="2329189553_tp_dropbox_plus" providerId="OAuth2" clId="{EF0D5EB3-E66A-5E6D-81AC-13C3EACEBDA0}" dt="2026-05-11T19:11:39.183" v="2007" actId="26606"/>
          <ac:spMkLst>
            <pc:docMk/>
            <pc:sldMk cId="1749654562" sldId="286"/>
            <ac:spMk id="12" creationId="{5298780A-33B9-4EA2-8F67-DE68AD62841B}"/>
          </ac:spMkLst>
        </pc:spChg>
        <pc:spChg chg="add">
          <ac:chgData name="Taylor Clough" userId="2329189553_tp_dropbox_plus" providerId="OAuth2" clId="{EF0D5EB3-E66A-5E6D-81AC-13C3EACEBDA0}" dt="2026-05-11T19:11:39.183" v="2007" actId="26606"/>
          <ac:spMkLst>
            <pc:docMk/>
            <pc:sldMk cId="1749654562" sldId="286"/>
            <ac:spMk id="14" creationId="{7F488E8B-4E1E-4402-8935-D4E6C02615C7}"/>
          </ac:spMkLst>
        </pc:spChg>
        <pc:cxnChg chg="add">
          <ac:chgData name="Taylor Clough" userId="2329189553_tp_dropbox_plus" providerId="OAuth2" clId="{EF0D5EB3-E66A-5E6D-81AC-13C3EACEBDA0}" dt="2026-05-11T19:11:39.183" v="2007" actId="26606"/>
          <ac:cxnSpMkLst>
            <pc:docMk/>
            <pc:sldMk cId="1749654562" sldId="286"/>
            <ac:cxnSpMk id="16" creationId="{23AAC9B5-8015-485C-ACF9-A750390E9A56}"/>
          </ac:cxnSpMkLst>
        </pc:cxnChg>
      </pc:sldChg>
      <pc:sldChg chg="addSp delSp modSp new mod setBg">
        <pc:chgData name="Taylor Clough" userId="2329189553_tp_dropbox_plus" providerId="OAuth2" clId="{EF0D5EB3-E66A-5E6D-81AC-13C3EACEBDA0}" dt="2026-05-15T18:14:14.865" v="3566" actId="20577"/>
        <pc:sldMkLst>
          <pc:docMk/>
          <pc:sldMk cId="972304063" sldId="287"/>
        </pc:sldMkLst>
        <pc:spChg chg="mod">
          <ac:chgData name="Taylor Clough" userId="2329189553_tp_dropbox_plus" providerId="OAuth2" clId="{EF0D5EB3-E66A-5E6D-81AC-13C3EACEBDA0}" dt="2026-05-15T18:14:14.865" v="3566" actId="20577"/>
          <ac:spMkLst>
            <pc:docMk/>
            <pc:sldMk cId="972304063" sldId="287"/>
            <ac:spMk id="2" creationId="{E0A917A4-FA8D-F5E4-3C40-58FACE21D82E}"/>
          </ac:spMkLst>
        </pc:spChg>
        <pc:spChg chg="add">
          <ac:chgData name="Taylor Clough" userId="2329189553_tp_dropbox_plus" providerId="OAuth2" clId="{EF0D5EB3-E66A-5E6D-81AC-13C3EACEBDA0}" dt="2026-05-11T19:19:36.645" v="2010" actId="26606"/>
          <ac:spMkLst>
            <pc:docMk/>
            <pc:sldMk cId="972304063" sldId="287"/>
            <ac:spMk id="7" creationId="{A7895A40-19A4-42D6-9D30-DBC1E8002635}"/>
          </ac:spMkLst>
        </pc:spChg>
        <pc:spChg chg="add">
          <ac:chgData name="Taylor Clough" userId="2329189553_tp_dropbox_plus" providerId="OAuth2" clId="{EF0D5EB3-E66A-5E6D-81AC-13C3EACEBDA0}" dt="2026-05-11T19:19:36.645" v="2010" actId="26606"/>
          <ac:spMkLst>
            <pc:docMk/>
            <pc:sldMk cId="972304063" sldId="287"/>
            <ac:spMk id="9" creationId="{02F429C4-ABC9-46FC-818A-B5429CDE4A96}"/>
          </ac:spMkLst>
        </pc:spChg>
        <pc:spChg chg="add">
          <ac:chgData name="Taylor Clough" userId="2329189553_tp_dropbox_plus" providerId="OAuth2" clId="{EF0D5EB3-E66A-5E6D-81AC-13C3EACEBDA0}" dt="2026-05-11T19:19:36.645" v="2010" actId="26606"/>
          <ac:spMkLst>
            <pc:docMk/>
            <pc:sldMk cId="972304063" sldId="287"/>
            <ac:spMk id="11" creationId="{2CEF98E4-3709-4952-8F42-2305CCE34FA3}"/>
          </ac:spMkLst>
        </pc:spChg>
        <pc:spChg chg="add">
          <ac:chgData name="Taylor Clough" userId="2329189553_tp_dropbox_plus" providerId="OAuth2" clId="{EF0D5EB3-E66A-5E6D-81AC-13C3EACEBDA0}" dt="2026-05-11T19:19:36.645" v="2010" actId="26606"/>
          <ac:spMkLst>
            <pc:docMk/>
            <pc:sldMk cId="972304063" sldId="287"/>
            <ac:spMk id="13" creationId="{F10BCCF5-D685-47FF-B675-647EAEB72C8E}"/>
          </ac:spMkLst>
        </pc:spChg>
        <pc:spChg chg="add">
          <ac:chgData name="Taylor Clough" userId="2329189553_tp_dropbox_plus" providerId="OAuth2" clId="{EF0D5EB3-E66A-5E6D-81AC-13C3EACEBDA0}" dt="2026-05-11T19:19:36.645" v="2010" actId="26606"/>
          <ac:spMkLst>
            <pc:docMk/>
            <pc:sldMk cId="972304063" sldId="287"/>
            <ac:spMk id="15" creationId="{B0EE8A42-107A-4D4C-8D56-BBAE95C7FC0D}"/>
          </ac:spMkLst>
        </pc:spChg>
      </pc:sldChg>
      <pc:sldChg chg="addSp delSp modSp new mod setBg">
        <pc:chgData name="Taylor Clough" userId="2329189553_tp_dropbox_plus" providerId="OAuth2" clId="{EF0D5EB3-E66A-5E6D-81AC-13C3EACEBDA0}" dt="2026-05-11T19:20:09.981" v="2033" actId="404"/>
        <pc:sldMkLst>
          <pc:docMk/>
          <pc:sldMk cId="2208248776" sldId="288"/>
        </pc:sldMkLst>
        <pc:spChg chg="mod">
          <ac:chgData name="Taylor Clough" userId="2329189553_tp_dropbox_plus" providerId="OAuth2" clId="{EF0D5EB3-E66A-5E6D-81AC-13C3EACEBDA0}" dt="2026-05-11T19:19:48.100" v="2017" actId="26606"/>
          <ac:spMkLst>
            <pc:docMk/>
            <pc:sldMk cId="2208248776" sldId="288"/>
            <ac:spMk id="2" creationId="{1E2EFD07-9A47-353F-3757-86152E2C9D36}"/>
          </ac:spMkLst>
        </pc:spChg>
        <pc:spChg chg="mod">
          <ac:chgData name="Taylor Clough" userId="2329189553_tp_dropbox_plus" providerId="OAuth2" clId="{EF0D5EB3-E66A-5E6D-81AC-13C3EACEBDA0}" dt="2026-05-11T19:20:09.981" v="2033" actId="404"/>
          <ac:spMkLst>
            <pc:docMk/>
            <pc:sldMk cId="2208248776" sldId="288"/>
            <ac:spMk id="3" creationId="{DA2A34E2-1590-4800-2DB7-D47DFDB17CC9}"/>
          </ac:spMkLst>
        </pc:spChg>
        <pc:spChg chg="add">
          <ac:chgData name="Taylor Clough" userId="2329189553_tp_dropbox_plus" providerId="OAuth2" clId="{EF0D5EB3-E66A-5E6D-81AC-13C3EACEBDA0}" dt="2026-05-11T19:19:48.100" v="2017" actId="26606"/>
          <ac:spMkLst>
            <pc:docMk/>
            <pc:sldMk cId="2208248776" sldId="288"/>
            <ac:spMk id="24" creationId="{3AD318CC-E2A8-4E27-9548-A047A78999B1}"/>
          </ac:spMkLst>
        </pc:spChg>
        <pc:spChg chg="add">
          <ac:chgData name="Taylor Clough" userId="2329189553_tp_dropbox_plus" providerId="OAuth2" clId="{EF0D5EB3-E66A-5E6D-81AC-13C3EACEBDA0}" dt="2026-05-11T19:19:48.100" v="2017" actId="26606"/>
          <ac:spMkLst>
            <pc:docMk/>
            <pc:sldMk cId="2208248776" sldId="288"/>
            <ac:spMk id="27" creationId="{2C1BBA94-3F40-40AA-8BB9-E69E25E537C1}"/>
          </ac:spMkLst>
        </pc:spChg>
        <pc:grpChg chg="add">
          <ac:chgData name="Taylor Clough" userId="2329189553_tp_dropbox_plus" providerId="OAuth2" clId="{EF0D5EB3-E66A-5E6D-81AC-13C3EACEBDA0}" dt="2026-05-11T19:19:48.100" v="2017" actId="26606"/>
          <ac:grpSpMkLst>
            <pc:docMk/>
            <pc:sldMk cId="2208248776" sldId="288"/>
            <ac:grpSpMk id="25" creationId="{B14B560F-9DD7-4302-A60B-EBD3EF59B073}"/>
          </ac:grpSpMkLst>
        </pc:grpChg>
      </pc:sldChg>
      <pc:sldChg chg="addSp delSp modSp new mod setBg">
        <pc:chgData name="Taylor Clough" userId="2329189553_tp_dropbox_plus" providerId="OAuth2" clId="{EF0D5EB3-E66A-5E6D-81AC-13C3EACEBDA0}" dt="2026-05-11T19:20:19.929" v="2035" actId="26606"/>
        <pc:sldMkLst>
          <pc:docMk/>
          <pc:sldMk cId="1937875553" sldId="289"/>
        </pc:sldMkLst>
        <pc:spChg chg="mo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2" creationId="{91E288E7-9614-54FB-E6E5-EE3E2AD6C258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7" creationId="{59EF30C2-29AC-4A0D-BC0A-A679CF113EDD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9" creationId="{9C682A1A-5B2D-4111-BBD6-620165633E5B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13" creationId="{A04F1504-431A-4D86-9091-AE7E4B33376B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15" creationId="{EA804283-B929-4503-802F-4585376E2B42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17" creationId="{AD3811F5-514E-49A4-B382-673ED228A4CC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19" creationId="{067AD921-1CEE-4C1B-9AA3-C66D908DDD14}"/>
          </ac:spMkLst>
        </pc:spChg>
        <pc:spChg chg="add">
          <ac:chgData name="Taylor Clough" userId="2329189553_tp_dropbox_plus" providerId="OAuth2" clId="{EF0D5EB3-E66A-5E6D-81AC-13C3EACEBDA0}" dt="2026-05-11T19:20:19.929" v="2035" actId="26606"/>
          <ac:spMkLst>
            <pc:docMk/>
            <pc:sldMk cId="1937875553" sldId="289"/>
            <ac:spMk id="21" creationId="{C36A08F5-3B56-47C5-A371-9187BE56E1E5}"/>
          </ac:spMkLst>
        </pc:spChg>
        <pc:cxnChg chg="add">
          <ac:chgData name="Taylor Clough" userId="2329189553_tp_dropbox_plus" providerId="OAuth2" clId="{EF0D5EB3-E66A-5E6D-81AC-13C3EACEBDA0}" dt="2026-05-11T19:20:19.929" v="2035" actId="26606"/>
          <ac:cxnSpMkLst>
            <pc:docMk/>
            <pc:sldMk cId="1937875553" sldId="289"/>
            <ac:cxnSpMk id="11" creationId="{266A0658-1CC4-4B0D-AAB7-A702286AFB03}"/>
          </ac:cxnSpMkLst>
        </pc:cxnChg>
      </pc:sldChg>
      <pc:sldChg chg="addSp modSp new mod setBg">
        <pc:chgData name="Taylor Clough" userId="2329189553_tp_dropbox_plus" providerId="OAuth2" clId="{EF0D5EB3-E66A-5E6D-81AC-13C3EACEBDA0}" dt="2026-05-11T19:20:42.488" v="2042" actId="255"/>
        <pc:sldMkLst>
          <pc:docMk/>
          <pc:sldMk cId="1494657994" sldId="290"/>
        </pc:sldMkLst>
        <pc:spChg chg="mo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2" creationId="{75429126-80BF-6CF9-663E-D27DD844E7A5}"/>
          </ac:spMkLst>
        </pc:spChg>
        <pc:spChg chg="mod">
          <ac:chgData name="Taylor Clough" userId="2329189553_tp_dropbox_plus" providerId="OAuth2" clId="{EF0D5EB3-E66A-5E6D-81AC-13C3EACEBDA0}" dt="2026-05-11T19:20:42.488" v="2042" actId="255"/>
          <ac:spMkLst>
            <pc:docMk/>
            <pc:sldMk cId="1494657994" sldId="290"/>
            <ac:spMk id="3" creationId="{6004FD3E-52AD-20BF-2B17-5989311CA5B4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8" creationId="{E92FEB64-6EEA-4759-B4A4-BD2C1E660BA8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10" creationId="{B10BB131-AC8E-4A8E-A5D1-36260F720C3B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12" creationId="{14847E93-7DC1-4D4B-8829-B19AA7137C50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14" creationId="{5566D6E1-03A1-4D73-A4E0-35D74D568A04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16" creationId="{9F835A99-04AC-494A-A572-AFE8413CC938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18" creationId="{7B786209-1B0B-4CA9-9BDD-F7327066A84D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20" creationId="{2D2964BB-484D-45AE-AD66-D407D0629652}"/>
          </ac:spMkLst>
        </pc:spChg>
        <pc:spChg chg="add">
          <ac:chgData name="Taylor Clough" userId="2329189553_tp_dropbox_plus" providerId="OAuth2" clId="{EF0D5EB3-E66A-5E6D-81AC-13C3EACEBDA0}" dt="2026-05-11T19:20:27.834" v="2036" actId="26606"/>
          <ac:spMkLst>
            <pc:docMk/>
            <pc:sldMk cId="1494657994" sldId="290"/>
            <ac:spMk id="22" creationId="{6691AC69-A76E-4DAB-B565-468B6B87ACF3}"/>
          </ac:spMkLst>
        </pc:spChg>
      </pc:sldChg>
      <pc:sldChg chg="addSp delSp modSp new mod setBg">
        <pc:chgData name="Taylor Clough" userId="2329189553_tp_dropbox_plus" providerId="OAuth2" clId="{EF0D5EB3-E66A-5E6D-81AC-13C3EACEBDA0}" dt="2026-05-11T19:21:16.187" v="2050" actId="403"/>
        <pc:sldMkLst>
          <pc:docMk/>
          <pc:sldMk cId="597072096" sldId="291"/>
        </pc:sldMkLst>
        <pc:spChg chg="mod">
          <ac:chgData name="Taylor Clough" userId="2329189553_tp_dropbox_plus" providerId="OAuth2" clId="{EF0D5EB3-E66A-5E6D-81AC-13C3EACEBDA0}" dt="2026-05-11T19:21:13.439" v="2048" actId="26606"/>
          <ac:spMkLst>
            <pc:docMk/>
            <pc:sldMk cId="597072096" sldId="291"/>
            <ac:spMk id="2" creationId="{861E0115-CFE4-F69A-74B4-EBE89A0A97CD}"/>
          </ac:spMkLst>
        </pc:spChg>
        <pc:spChg chg="add del mod">
          <ac:chgData name="Taylor Clough" userId="2329189553_tp_dropbox_plus" providerId="OAuth2" clId="{EF0D5EB3-E66A-5E6D-81AC-13C3EACEBDA0}" dt="2026-05-11T19:21:16.187" v="2050" actId="403"/>
          <ac:spMkLst>
            <pc:docMk/>
            <pc:sldMk cId="597072096" sldId="291"/>
            <ac:spMk id="3" creationId="{A14F717D-9A50-3B11-6DF1-061635A063E7}"/>
          </ac:spMkLst>
        </pc:spChg>
        <pc:spChg chg="add">
          <ac:chgData name="Taylor Clough" userId="2329189553_tp_dropbox_plus" providerId="OAuth2" clId="{EF0D5EB3-E66A-5E6D-81AC-13C3EACEBDA0}" dt="2026-05-11T19:21:13.439" v="2048" actId="26606"/>
          <ac:spMkLst>
            <pc:docMk/>
            <pc:sldMk cId="597072096" sldId="291"/>
            <ac:spMk id="8" creationId="{8B9AA7C6-5E5A-498E-A6DF-A943376E09BC}"/>
          </ac:spMkLst>
        </pc:spChg>
        <pc:spChg chg="add">
          <ac:chgData name="Taylor Clough" userId="2329189553_tp_dropbox_plus" providerId="OAuth2" clId="{EF0D5EB3-E66A-5E6D-81AC-13C3EACEBDA0}" dt="2026-05-11T19:21:13.439" v="2048" actId="26606"/>
          <ac:spMkLst>
            <pc:docMk/>
            <pc:sldMk cId="597072096" sldId="291"/>
            <ac:spMk id="14" creationId="{81E140AE-0ABF-47C8-BF32-7D2F0CF2BA44}"/>
          </ac:spMkLst>
        </pc:spChg>
        <pc:spChg chg="add">
          <ac:chgData name="Taylor Clough" userId="2329189553_tp_dropbox_plus" providerId="OAuth2" clId="{EF0D5EB3-E66A-5E6D-81AC-13C3EACEBDA0}" dt="2026-05-11T19:21:13.439" v="2048" actId="26606"/>
          <ac:spMkLst>
            <pc:docMk/>
            <pc:sldMk cId="597072096" sldId="291"/>
            <ac:spMk id="16" creationId="{CBC4F608-B4B8-48C3-9572-C0F061B1CD99}"/>
          </ac:spMkLst>
        </pc:spChg>
        <pc:grpChg chg="add">
          <ac:chgData name="Taylor Clough" userId="2329189553_tp_dropbox_plus" providerId="OAuth2" clId="{EF0D5EB3-E66A-5E6D-81AC-13C3EACEBDA0}" dt="2026-05-11T19:21:13.439" v="2048" actId="26606"/>
          <ac:grpSpMkLst>
            <pc:docMk/>
            <pc:sldMk cId="597072096" sldId="291"/>
            <ac:grpSpMk id="10" creationId="{83EAB11A-76F7-48F4-9B4F-5BFDF4BF9670}"/>
          </ac:grpSpMkLst>
        </pc:grpChg>
      </pc:sldChg>
      <pc:sldChg chg="addSp modSp new mod setBg">
        <pc:chgData name="Taylor Clough" userId="2329189553_tp_dropbox_plus" providerId="OAuth2" clId="{EF0D5EB3-E66A-5E6D-81AC-13C3EACEBDA0}" dt="2026-05-11T19:07:08.497" v="1884" actId="403"/>
        <pc:sldMkLst>
          <pc:docMk/>
          <pc:sldMk cId="2274084898" sldId="292"/>
        </pc:sldMkLst>
        <pc:spChg chg="mod">
          <ac:chgData name="Taylor Clough" userId="2329189553_tp_dropbox_plus" providerId="OAuth2" clId="{EF0D5EB3-E66A-5E6D-81AC-13C3EACEBDA0}" dt="2026-05-11T19:07:06.005" v="1879" actId="26606"/>
          <ac:spMkLst>
            <pc:docMk/>
            <pc:sldMk cId="2274084898" sldId="292"/>
            <ac:spMk id="2" creationId="{83C759BE-4683-ABB0-BEC2-86CDB124CD43}"/>
          </ac:spMkLst>
        </pc:spChg>
        <pc:spChg chg="mod">
          <ac:chgData name="Taylor Clough" userId="2329189553_tp_dropbox_plus" providerId="OAuth2" clId="{EF0D5EB3-E66A-5E6D-81AC-13C3EACEBDA0}" dt="2026-05-11T19:07:08.497" v="1884" actId="403"/>
          <ac:spMkLst>
            <pc:docMk/>
            <pc:sldMk cId="2274084898" sldId="292"/>
            <ac:spMk id="3" creationId="{1F968889-8EE8-7937-1B74-18F7F4FAC3EA}"/>
          </ac:spMkLst>
        </pc:spChg>
        <pc:spChg chg="add">
          <ac:chgData name="Taylor Clough" userId="2329189553_tp_dropbox_plus" providerId="OAuth2" clId="{EF0D5EB3-E66A-5E6D-81AC-13C3EACEBDA0}" dt="2026-05-11T19:07:06.005" v="1879" actId="26606"/>
          <ac:spMkLst>
            <pc:docMk/>
            <pc:sldMk cId="2274084898" sldId="292"/>
            <ac:spMk id="8" creationId="{B6CDA21F-E7AF-4C75-8395-33F58D5B0E45}"/>
          </ac:spMkLst>
        </pc:spChg>
        <pc:spChg chg="add">
          <ac:chgData name="Taylor Clough" userId="2329189553_tp_dropbox_plus" providerId="OAuth2" clId="{EF0D5EB3-E66A-5E6D-81AC-13C3EACEBDA0}" dt="2026-05-11T19:07:06.005" v="1879" actId="26606"/>
          <ac:spMkLst>
            <pc:docMk/>
            <pc:sldMk cId="2274084898" sldId="292"/>
            <ac:spMk id="15" creationId="{D5B0017B-2ECA-49AF-B397-DC140825DF8D}"/>
          </ac:spMkLst>
        </pc:spChg>
        <pc:grpChg chg="add">
          <ac:chgData name="Taylor Clough" userId="2329189553_tp_dropbox_plus" providerId="OAuth2" clId="{EF0D5EB3-E66A-5E6D-81AC-13C3EACEBDA0}" dt="2026-05-11T19:07:06.005" v="1879" actId="26606"/>
          <ac:grpSpMkLst>
            <pc:docMk/>
            <pc:sldMk cId="2274084898" sldId="292"/>
            <ac:grpSpMk id="10" creationId="{AE1C45F0-260A-458C-96ED-C1F6D2151219}"/>
          </ac:grpSpMkLst>
        </pc:grpChg>
        <pc:cxnChg chg="add">
          <ac:chgData name="Taylor Clough" userId="2329189553_tp_dropbox_plus" providerId="OAuth2" clId="{EF0D5EB3-E66A-5E6D-81AC-13C3EACEBDA0}" dt="2026-05-11T19:07:06.005" v="1879" actId="26606"/>
          <ac:cxnSpMkLst>
            <pc:docMk/>
            <pc:sldMk cId="2274084898" sldId="292"/>
            <ac:cxnSpMk id="17" creationId="{6CF1BAF6-AD41-4082-B212-8A1F9A2E8779}"/>
          </ac:cxnSpMkLst>
        </pc:cxnChg>
      </pc:sldChg>
      <pc:sldChg chg="addSp delSp add mod ord setBg delDesignElem">
        <pc:chgData name="Taylor Clough" userId="2329189553_tp_dropbox_plus" providerId="OAuth2" clId="{EF0D5EB3-E66A-5E6D-81AC-13C3EACEBDA0}" dt="2026-05-15T18:13:32.445" v="3517" actId="26606"/>
        <pc:sldMkLst>
          <pc:docMk/>
          <pc:sldMk cId="1959648570" sldId="293"/>
        </pc:sldMkLst>
        <pc:spChg chg="add">
          <ac:chgData name="Taylor Clough" userId="2329189553_tp_dropbox_plus" providerId="OAuth2" clId="{EF0D5EB3-E66A-5E6D-81AC-13C3EACEBDA0}" dt="2026-05-15T18:13:32.445" v="3517" actId="26606"/>
          <ac:spMkLst>
            <pc:docMk/>
            <pc:sldMk cId="1959648570" sldId="293"/>
            <ac:spMk id="4" creationId="{FFD48BC7-DC40-47DE-87EE-9F4B6ECB9ABB}"/>
          </ac:spMkLst>
        </pc:spChg>
        <pc:spChg chg="add">
          <ac:chgData name="Taylor Clough" userId="2329189553_tp_dropbox_plus" providerId="OAuth2" clId="{EF0D5EB3-E66A-5E6D-81AC-13C3EACEBDA0}" dt="2026-05-15T18:13:32.445" v="3517" actId="26606"/>
          <ac:spMkLst>
            <pc:docMk/>
            <pc:sldMk cId="1959648570" sldId="293"/>
            <ac:spMk id="5" creationId="{E502BBC7-2C76-46F3-BC24-5985BC13DB88}"/>
          </ac:spMkLst>
        </pc:spChg>
        <pc:spChg chg="add">
          <ac:chgData name="Taylor Clough" userId="2329189553_tp_dropbox_plus" providerId="OAuth2" clId="{EF0D5EB3-E66A-5E6D-81AC-13C3EACEBDA0}" dt="2026-05-15T18:13:32.445" v="3517" actId="26606"/>
          <ac:spMkLst>
            <pc:docMk/>
            <pc:sldMk cId="1959648570" sldId="293"/>
            <ac:spMk id="6" creationId="{C7F28D52-2A5F-4D23-81AE-7CB8B591C7AF}"/>
          </ac:spMkLst>
        </pc:spChg>
        <pc:spChg chg="add">
          <ac:chgData name="Taylor Clough" userId="2329189553_tp_dropbox_plus" providerId="OAuth2" clId="{EF0D5EB3-E66A-5E6D-81AC-13C3EACEBDA0}" dt="2026-05-15T18:13:32.445" v="3517" actId="26606"/>
          <ac:spMkLst>
            <pc:docMk/>
            <pc:sldMk cId="1959648570" sldId="293"/>
            <ac:spMk id="8" creationId="{3629484E-3792-4B3D-89AD-7C8A1ED0E0D4}"/>
          </ac:spMkLst>
        </pc:spChg>
      </pc:sldChg>
    </pc:docChg>
  </pc:docChgLst>
  <pc:docChgLst>
    <pc:chgData name="David Amiel" userId="2410784256_tp_dropbox_plus" providerId="OAuth2" clId="{1172D69A-8054-5691-9AD6-318A314723DA}"/>
    <pc:docChg chg="custSel modSld">
      <pc:chgData name="David Amiel" userId="2410784256_tp_dropbox_plus" providerId="OAuth2" clId="{1172D69A-8054-5691-9AD6-318A314723DA}" dt="2026-05-21T18:33:02.259" v="49" actId="20577"/>
      <pc:docMkLst>
        <pc:docMk/>
      </pc:docMkLst>
      <pc:sldChg chg="modSp mod">
        <pc:chgData name="David Amiel" userId="2410784256_tp_dropbox_plus" providerId="OAuth2" clId="{1172D69A-8054-5691-9AD6-318A314723DA}" dt="2026-05-21T18:30:54.075" v="1" actId="20577"/>
        <pc:sldMkLst>
          <pc:docMk/>
          <pc:sldMk cId="3809395458" sldId="264"/>
        </pc:sldMkLst>
        <pc:spChg chg="mod">
          <ac:chgData name="David Amiel" userId="2410784256_tp_dropbox_plus" providerId="OAuth2" clId="{1172D69A-8054-5691-9AD6-318A314723DA}" dt="2026-05-21T18:30:54.075" v="1" actId="20577"/>
          <ac:spMkLst>
            <pc:docMk/>
            <pc:sldMk cId="3809395458" sldId="264"/>
            <ac:spMk id="3" creationId="{E420C821-EB82-0313-F3B2-DE30FDC11BFF}"/>
          </ac:spMkLst>
        </pc:spChg>
      </pc:sldChg>
      <pc:sldChg chg="modSp mod">
        <pc:chgData name="David Amiel" userId="2410784256_tp_dropbox_plus" providerId="OAuth2" clId="{1172D69A-8054-5691-9AD6-318A314723DA}" dt="2026-05-21T18:32:06.849" v="38" actId="20577"/>
        <pc:sldMkLst>
          <pc:docMk/>
          <pc:sldMk cId="3226847742" sldId="277"/>
        </pc:sldMkLst>
        <pc:spChg chg="mod">
          <ac:chgData name="David Amiel" userId="2410784256_tp_dropbox_plus" providerId="OAuth2" clId="{1172D69A-8054-5691-9AD6-318A314723DA}" dt="2026-05-21T18:32:06.849" v="38" actId="20577"/>
          <ac:spMkLst>
            <pc:docMk/>
            <pc:sldMk cId="3226847742" sldId="277"/>
            <ac:spMk id="3" creationId="{7A0867F8-9B51-81CC-4325-D2CDA8872294}"/>
          </ac:spMkLst>
        </pc:spChg>
      </pc:sldChg>
      <pc:sldChg chg="modSp mod">
        <pc:chgData name="David Amiel" userId="2410784256_tp_dropbox_plus" providerId="OAuth2" clId="{1172D69A-8054-5691-9AD6-318A314723DA}" dt="2026-05-21T18:32:46.173" v="44" actId="20577"/>
        <pc:sldMkLst>
          <pc:docMk/>
          <pc:sldMk cId="1749654562" sldId="286"/>
        </pc:sldMkLst>
        <pc:spChg chg="mod">
          <ac:chgData name="David Amiel" userId="2410784256_tp_dropbox_plus" providerId="OAuth2" clId="{1172D69A-8054-5691-9AD6-318A314723DA}" dt="2026-05-21T18:32:46.173" v="44" actId="20577"/>
          <ac:spMkLst>
            <pc:docMk/>
            <pc:sldMk cId="1749654562" sldId="286"/>
            <ac:spMk id="3" creationId="{AABB742B-2C83-80BD-CB96-2F2A3DA848E6}"/>
          </ac:spMkLst>
        </pc:spChg>
      </pc:sldChg>
      <pc:sldChg chg="modSp mod">
        <pc:chgData name="David Amiel" userId="2410784256_tp_dropbox_plus" providerId="OAuth2" clId="{1172D69A-8054-5691-9AD6-318A314723DA}" dt="2026-05-21T18:33:02.259" v="49" actId="20577"/>
        <pc:sldMkLst>
          <pc:docMk/>
          <pc:sldMk cId="2208248776" sldId="288"/>
        </pc:sldMkLst>
        <pc:spChg chg="mod">
          <ac:chgData name="David Amiel" userId="2410784256_tp_dropbox_plus" providerId="OAuth2" clId="{1172D69A-8054-5691-9AD6-318A314723DA}" dt="2026-05-21T18:33:02.259" v="49" actId="20577"/>
          <ac:spMkLst>
            <pc:docMk/>
            <pc:sldMk cId="2208248776" sldId="288"/>
            <ac:spMk id="3" creationId="{DA2A34E2-1590-4800-2DB7-D47DFDB17CC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370AFB-B059-4C6D-8D9D-33A24FCFEA99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26F0F98-FE14-43D6-AAC5-97C993CAC461}">
      <dgm:prSet custT="1"/>
      <dgm:spPr/>
      <dgm:t>
        <a:bodyPr/>
        <a:lstStyle/>
        <a:p>
          <a:pPr>
            <a:defRPr b="1"/>
          </a:pPr>
          <a:r>
            <a:rPr lang="en-US" sz="2000" b="1" dirty="0"/>
            <a:t>Coding = Giving Instructions</a:t>
          </a:r>
          <a:endParaRPr lang="en-US" sz="2000" dirty="0"/>
        </a:p>
      </dgm:t>
    </dgm:pt>
    <dgm:pt modelId="{F1ACC61E-29D2-4B61-8D83-9B15F42EF689}" type="parTrans" cxnId="{7E1E519D-2C60-408A-ACD5-D8862514889A}">
      <dgm:prSet/>
      <dgm:spPr/>
      <dgm:t>
        <a:bodyPr/>
        <a:lstStyle/>
        <a:p>
          <a:endParaRPr lang="en-US"/>
        </a:p>
      </dgm:t>
    </dgm:pt>
    <dgm:pt modelId="{3511845D-D995-4915-B75A-4A96FC23905C}" type="sibTrans" cxnId="{7E1E519D-2C60-408A-ACD5-D8862514889A}">
      <dgm:prSet/>
      <dgm:spPr/>
      <dgm:t>
        <a:bodyPr/>
        <a:lstStyle/>
        <a:p>
          <a:endParaRPr lang="en-US"/>
        </a:p>
      </dgm:t>
    </dgm:pt>
    <dgm:pt modelId="{C71CCADD-B41A-4B51-A879-30EFA9427178}">
      <dgm:prSet custT="1"/>
      <dgm:spPr/>
      <dgm:t>
        <a:bodyPr/>
        <a:lstStyle/>
        <a:p>
          <a:pPr algn="l"/>
          <a:r>
            <a:rPr lang="en-US" sz="2000" dirty="0"/>
            <a:t>Computers follow instructions exactly.</a:t>
          </a:r>
        </a:p>
      </dgm:t>
    </dgm:pt>
    <dgm:pt modelId="{A5897A57-7FEB-43D1-868C-86DA89072B3A}" type="parTrans" cxnId="{2D75FF43-BEE9-49A9-90A6-08C9E037550A}">
      <dgm:prSet/>
      <dgm:spPr/>
      <dgm:t>
        <a:bodyPr/>
        <a:lstStyle/>
        <a:p>
          <a:endParaRPr lang="en-US"/>
        </a:p>
      </dgm:t>
    </dgm:pt>
    <dgm:pt modelId="{343FFD38-5C17-4CAA-BD90-74A6031CCAF8}" type="sibTrans" cxnId="{2D75FF43-BEE9-49A9-90A6-08C9E037550A}">
      <dgm:prSet/>
      <dgm:spPr/>
      <dgm:t>
        <a:bodyPr/>
        <a:lstStyle/>
        <a:p>
          <a:endParaRPr lang="en-US"/>
        </a:p>
      </dgm:t>
    </dgm:pt>
    <dgm:pt modelId="{43E94C59-22AF-4568-97B8-F7B4C52F8EE1}">
      <dgm:prSet custT="1"/>
      <dgm:spPr/>
      <dgm:t>
        <a:bodyPr/>
        <a:lstStyle/>
        <a:p>
          <a:pPr algn="l"/>
          <a:r>
            <a:rPr lang="en-US" sz="2000" dirty="0"/>
            <a:t>Programs tell the computer:</a:t>
          </a:r>
        </a:p>
      </dgm:t>
    </dgm:pt>
    <dgm:pt modelId="{F2739DE3-5959-4BBF-B4F5-B2020DDD4EEE}" type="parTrans" cxnId="{D55A3841-D490-4202-8554-F283C4FC58E3}">
      <dgm:prSet/>
      <dgm:spPr/>
      <dgm:t>
        <a:bodyPr/>
        <a:lstStyle/>
        <a:p>
          <a:endParaRPr lang="en-US"/>
        </a:p>
      </dgm:t>
    </dgm:pt>
    <dgm:pt modelId="{F2321B0C-F4CA-489E-98A4-E5967FDDB80B}" type="sibTrans" cxnId="{D55A3841-D490-4202-8554-F283C4FC58E3}">
      <dgm:prSet/>
      <dgm:spPr/>
      <dgm:t>
        <a:bodyPr/>
        <a:lstStyle/>
        <a:p>
          <a:endParaRPr lang="en-US"/>
        </a:p>
      </dgm:t>
    </dgm:pt>
    <dgm:pt modelId="{D65C2DEA-E2C7-4BC5-8A24-7B599CA759B0}">
      <dgm:prSet custT="1"/>
      <dgm:spPr/>
      <dgm:t>
        <a:bodyPr/>
        <a:lstStyle/>
        <a:p>
          <a:pPr algn="l"/>
          <a:r>
            <a:rPr lang="en-US" sz="2000" dirty="0"/>
            <a:t>WHEN something happens</a:t>
          </a:r>
        </a:p>
      </dgm:t>
    </dgm:pt>
    <dgm:pt modelId="{DB8261B6-9064-4877-BC34-BEC52E3FD022}" type="parTrans" cxnId="{58308209-C85D-4284-911F-C83FFED94595}">
      <dgm:prSet/>
      <dgm:spPr/>
      <dgm:t>
        <a:bodyPr/>
        <a:lstStyle/>
        <a:p>
          <a:endParaRPr lang="en-US"/>
        </a:p>
      </dgm:t>
    </dgm:pt>
    <dgm:pt modelId="{AF053873-EB5A-4644-8D60-07D95C50939F}" type="sibTrans" cxnId="{58308209-C85D-4284-911F-C83FFED94595}">
      <dgm:prSet/>
      <dgm:spPr/>
      <dgm:t>
        <a:bodyPr/>
        <a:lstStyle/>
        <a:p>
          <a:endParaRPr lang="en-US"/>
        </a:p>
      </dgm:t>
    </dgm:pt>
    <dgm:pt modelId="{B0F8BC27-4657-4289-9664-6D19D6ACD1B5}">
      <dgm:prSet custT="1"/>
      <dgm:spPr/>
      <dgm:t>
        <a:bodyPr/>
        <a:lstStyle/>
        <a:p>
          <a:pPr algn="l"/>
          <a:r>
            <a:rPr lang="en-US" sz="2000" dirty="0"/>
            <a:t>WHAT to do</a:t>
          </a:r>
        </a:p>
      </dgm:t>
    </dgm:pt>
    <dgm:pt modelId="{10B38431-48BE-43AC-AAFA-7CB3DDE9D1F3}" type="parTrans" cxnId="{6DC39348-C6B2-4178-A53D-7DFCC50D4F13}">
      <dgm:prSet/>
      <dgm:spPr/>
      <dgm:t>
        <a:bodyPr/>
        <a:lstStyle/>
        <a:p>
          <a:endParaRPr lang="en-US"/>
        </a:p>
      </dgm:t>
    </dgm:pt>
    <dgm:pt modelId="{BCDDF501-E2AC-463A-B19A-84BF636970B3}" type="sibTrans" cxnId="{6DC39348-C6B2-4178-A53D-7DFCC50D4F13}">
      <dgm:prSet/>
      <dgm:spPr/>
      <dgm:t>
        <a:bodyPr/>
        <a:lstStyle/>
        <a:p>
          <a:endParaRPr lang="en-US"/>
        </a:p>
      </dgm:t>
    </dgm:pt>
    <dgm:pt modelId="{11E26724-E17E-4593-9FE1-F50DFE7D3A45}">
      <dgm:prSet custT="1"/>
      <dgm:spPr/>
      <dgm:t>
        <a:bodyPr/>
        <a:lstStyle/>
        <a:p>
          <a:pPr algn="l"/>
          <a:r>
            <a:rPr lang="en-US" sz="2000" dirty="0"/>
            <a:t>HOW to respond</a:t>
          </a:r>
        </a:p>
      </dgm:t>
    </dgm:pt>
    <dgm:pt modelId="{F791F24A-7E4D-4A97-8E03-0169EAA4E8F3}" type="parTrans" cxnId="{16BEF001-662A-4256-A137-3F7DDFFF9CDE}">
      <dgm:prSet/>
      <dgm:spPr/>
      <dgm:t>
        <a:bodyPr/>
        <a:lstStyle/>
        <a:p>
          <a:endParaRPr lang="en-US"/>
        </a:p>
      </dgm:t>
    </dgm:pt>
    <dgm:pt modelId="{890F815C-0ED6-4812-9722-52DF60140545}" type="sibTrans" cxnId="{16BEF001-662A-4256-A137-3F7DDFFF9CDE}">
      <dgm:prSet/>
      <dgm:spPr/>
      <dgm:t>
        <a:bodyPr/>
        <a:lstStyle/>
        <a:p>
          <a:endParaRPr lang="en-US"/>
        </a:p>
      </dgm:t>
    </dgm:pt>
    <dgm:pt modelId="{A1F1B609-27FC-4784-ADEE-655C06974BD5}">
      <dgm:prSet custT="1"/>
      <dgm:spPr/>
      <dgm:t>
        <a:bodyPr/>
        <a:lstStyle/>
        <a:p>
          <a:pPr>
            <a:defRPr b="1"/>
          </a:pPr>
          <a:r>
            <a:rPr lang="en-US" sz="2000" b="1" dirty="0"/>
            <a:t>Debugging = Fixing Problems in Code</a:t>
          </a:r>
          <a:endParaRPr lang="en-US" sz="2000" dirty="0"/>
        </a:p>
      </dgm:t>
    </dgm:pt>
    <dgm:pt modelId="{20984037-5BFC-4BA0-ACA9-057EDC809714}" type="parTrans" cxnId="{9A47DD7A-BC61-47CB-96B0-5094B909E744}">
      <dgm:prSet/>
      <dgm:spPr/>
      <dgm:t>
        <a:bodyPr/>
        <a:lstStyle/>
        <a:p>
          <a:endParaRPr lang="en-US"/>
        </a:p>
      </dgm:t>
    </dgm:pt>
    <dgm:pt modelId="{0791DF14-ECB0-4229-88FB-29D4409F7970}" type="sibTrans" cxnId="{9A47DD7A-BC61-47CB-96B0-5094B909E744}">
      <dgm:prSet/>
      <dgm:spPr/>
      <dgm:t>
        <a:bodyPr/>
        <a:lstStyle/>
        <a:p>
          <a:endParaRPr lang="en-US"/>
        </a:p>
      </dgm:t>
    </dgm:pt>
    <dgm:pt modelId="{AED589CF-6F2C-4433-BE19-333DF34D8A40}">
      <dgm:prSet custT="1"/>
      <dgm:spPr/>
      <dgm:t>
        <a:bodyPr/>
        <a:lstStyle/>
        <a:p>
          <a:r>
            <a:rPr lang="en-US" sz="2000"/>
            <a:t>If your program does not work:</a:t>
          </a:r>
        </a:p>
      </dgm:t>
    </dgm:pt>
    <dgm:pt modelId="{22351170-9BD4-46B1-ABB0-04C05E0E5789}" type="parTrans" cxnId="{6E9A8C68-34B3-4B4F-BB98-7B0FD009B0B9}">
      <dgm:prSet/>
      <dgm:spPr/>
      <dgm:t>
        <a:bodyPr/>
        <a:lstStyle/>
        <a:p>
          <a:endParaRPr lang="en-US"/>
        </a:p>
      </dgm:t>
    </dgm:pt>
    <dgm:pt modelId="{DAD16B4E-30D5-444A-BABB-AD63B383D794}" type="sibTrans" cxnId="{6E9A8C68-34B3-4B4F-BB98-7B0FD009B0B9}">
      <dgm:prSet/>
      <dgm:spPr/>
      <dgm:t>
        <a:bodyPr/>
        <a:lstStyle/>
        <a:p>
          <a:endParaRPr lang="en-US"/>
        </a:p>
      </dgm:t>
    </dgm:pt>
    <dgm:pt modelId="{36B08E52-3AE8-4AAD-A7DB-E767696CDB5D}">
      <dgm:prSet custT="1"/>
      <dgm:spPr/>
      <dgm:t>
        <a:bodyPr/>
        <a:lstStyle/>
        <a:p>
          <a:r>
            <a:rPr lang="en-US" sz="2000" dirty="0"/>
            <a:t>Check your connections</a:t>
          </a:r>
        </a:p>
      </dgm:t>
    </dgm:pt>
    <dgm:pt modelId="{29D381AA-F87D-4ADC-B8A1-7D6989A6BF4D}" type="parTrans" cxnId="{F34F5CA0-2172-4A55-8272-E7BAF0309D99}">
      <dgm:prSet/>
      <dgm:spPr/>
      <dgm:t>
        <a:bodyPr/>
        <a:lstStyle/>
        <a:p>
          <a:endParaRPr lang="en-US"/>
        </a:p>
      </dgm:t>
    </dgm:pt>
    <dgm:pt modelId="{BC3B46F2-2E92-4E9D-8DBD-66D39C0F1ED5}" type="sibTrans" cxnId="{F34F5CA0-2172-4A55-8272-E7BAF0309D99}">
      <dgm:prSet/>
      <dgm:spPr/>
      <dgm:t>
        <a:bodyPr/>
        <a:lstStyle/>
        <a:p>
          <a:endParaRPr lang="en-US"/>
        </a:p>
      </dgm:t>
    </dgm:pt>
    <dgm:pt modelId="{F1EC1A57-6886-4EA6-907B-5E7956B98339}">
      <dgm:prSet custT="1"/>
      <dgm:spPr/>
      <dgm:t>
        <a:bodyPr/>
        <a:lstStyle/>
        <a:p>
          <a:r>
            <a:rPr lang="en-US" sz="2000"/>
            <a:t>Reread instructions</a:t>
          </a:r>
        </a:p>
      </dgm:t>
    </dgm:pt>
    <dgm:pt modelId="{892EE365-0615-47B3-B9AF-ECD5C76E36FF}" type="parTrans" cxnId="{65C248A5-5EFB-4805-A80D-7F40C557D311}">
      <dgm:prSet/>
      <dgm:spPr/>
      <dgm:t>
        <a:bodyPr/>
        <a:lstStyle/>
        <a:p>
          <a:endParaRPr lang="en-US"/>
        </a:p>
      </dgm:t>
    </dgm:pt>
    <dgm:pt modelId="{DCCFB2EB-07F0-4A64-BEE2-234FC40EACFC}" type="sibTrans" cxnId="{65C248A5-5EFB-4805-A80D-7F40C557D311}">
      <dgm:prSet/>
      <dgm:spPr/>
      <dgm:t>
        <a:bodyPr/>
        <a:lstStyle/>
        <a:p>
          <a:endParaRPr lang="en-US"/>
        </a:p>
      </dgm:t>
    </dgm:pt>
    <dgm:pt modelId="{15957CF1-93E2-4500-9467-EE2C2B6D73EE}">
      <dgm:prSet custT="1"/>
      <dgm:spPr/>
      <dgm:t>
        <a:bodyPr/>
        <a:lstStyle/>
        <a:p>
          <a:r>
            <a:rPr lang="en-US" sz="2000"/>
            <a:t>Test one step at a time</a:t>
          </a:r>
        </a:p>
      </dgm:t>
    </dgm:pt>
    <dgm:pt modelId="{6F7DF0F1-8D19-425F-B7DA-95B4A39569B1}" type="parTrans" cxnId="{09DDB5E1-755A-401A-A2F7-CF8829C99BAB}">
      <dgm:prSet/>
      <dgm:spPr/>
      <dgm:t>
        <a:bodyPr/>
        <a:lstStyle/>
        <a:p>
          <a:endParaRPr lang="en-US"/>
        </a:p>
      </dgm:t>
    </dgm:pt>
    <dgm:pt modelId="{AB0E5554-DB85-42B9-BED4-B8458C325307}" type="sibTrans" cxnId="{09DDB5E1-755A-401A-A2F7-CF8829C99BAB}">
      <dgm:prSet/>
      <dgm:spPr/>
      <dgm:t>
        <a:bodyPr/>
        <a:lstStyle/>
        <a:p>
          <a:endParaRPr lang="en-US"/>
        </a:p>
      </dgm:t>
    </dgm:pt>
    <dgm:pt modelId="{EB84EBC6-5211-4559-9C23-23E142FF8CA4}">
      <dgm:prSet custT="1"/>
      <dgm:spPr/>
      <dgm:t>
        <a:bodyPr/>
        <a:lstStyle/>
        <a:p>
          <a:r>
            <a:rPr lang="en-US" sz="2000" dirty="0"/>
            <a:t>Try again</a:t>
          </a:r>
        </a:p>
      </dgm:t>
    </dgm:pt>
    <dgm:pt modelId="{503F4602-71F4-48CD-9C5B-5FCF689190A6}" type="parTrans" cxnId="{D7A00E3B-821B-4255-B245-091CB93C88C5}">
      <dgm:prSet/>
      <dgm:spPr/>
      <dgm:t>
        <a:bodyPr/>
        <a:lstStyle/>
        <a:p>
          <a:endParaRPr lang="en-US"/>
        </a:p>
      </dgm:t>
    </dgm:pt>
    <dgm:pt modelId="{BECE2D1B-6D5B-4E06-9B30-5A106B70A70E}" type="sibTrans" cxnId="{D7A00E3B-821B-4255-B245-091CB93C88C5}">
      <dgm:prSet/>
      <dgm:spPr/>
      <dgm:t>
        <a:bodyPr/>
        <a:lstStyle/>
        <a:p>
          <a:endParaRPr lang="en-US"/>
        </a:p>
      </dgm:t>
    </dgm:pt>
    <dgm:pt modelId="{64FA8010-CEF6-42F8-A2FB-756C8761F279}">
      <dgm:prSet/>
      <dgm:spPr/>
      <dgm:t>
        <a:bodyPr/>
        <a:lstStyle/>
        <a:p>
          <a:pPr>
            <a:defRPr b="1"/>
          </a:pPr>
          <a:r>
            <a:rPr lang="en-US" dirty="0"/>
            <a:t>Keep in mind: mistakes are a normal part of coding!</a:t>
          </a:r>
        </a:p>
      </dgm:t>
    </dgm:pt>
    <dgm:pt modelId="{29B80079-36ED-4829-85A9-C4F228EB3990}" type="parTrans" cxnId="{2EDC2508-63D2-4CCA-8026-2CECABC28FB8}">
      <dgm:prSet/>
      <dgm:spPr/>
      <dgm:t>
        <a:bodyPr/>
        <a:lstStyle/>
        <a:p>
          <a:endParaRPr lang="en-US"/>
        </a:p>
      </dgm:t>
    </dgm:pt>
    <dgm:pt modelId="{ED2DBD4E-532E-45CC-8499-8D320A577B56}" type="sibTrans" cxnId="{2EDC2508-63D2-4CCA-8026-2CECABC28FB8}">
      <dgm:prSet/>
      <dgm:spPr/>
      <dgm:t>
        <a:bodyPr/>
        <a:lstStyle/>
        <a:p>
          <a:endParaRPr lang="en-US"/>
        </a:p>
      </dgm:t>
    </dgm:pt>
    <dgm:pt modelId="{B86C882D-23B6-4B76-933D-8AAFFB765387}" type="pres">
      <dgm:prSet presAssocID="{07370AFB-B059-4C6D-8D9D-33A24FCFEA99}" presName="root" presStyleCnt="0">
        <dgm:presLayoutVars>
          <dgm:dir/>
          <dgm:resizeHandles val="exact"/>
        </dgm:presLayoutVars>
      </dgm:prSet>
      <dgm:spPr/>
    </dgm:pt>
    <dgm:pt modelId="{D38796C4-CD9A-4A5B-A960-18705CA59064}" type="pres">
      <dgm:prSet presAssocID="{426F0F98-FE14-43D6-AAC5-97C993CAC461}" presName="compNode" presStyleCnt="0"/>
      <dgm:spPr/>
    </dgm:pt>
    <dgm:pt modelId="{190226F5-6DD2-42CC-902F-DE71FAB10821}" type="pres">
      <dgm:prSet presAssocID="{426F0F98-FE14-43D6-AAC5-97C993CAC461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5D32F09C-C00E-416A-AA0D-F2D3C1906AC0}" type="pres">
      <dgm:prSet presAssocID="{426F0F98-FE14-43D6-AAC5-97C993CAC461}" presName="iconSpace" presStyleCnt="0"/>
      <dgm:spPr/>
    </dgm:pt>
    <dgm:pt modelId="{9A15FE7C-BAE4-4AA5-8FA8-65DDD1DF8B56}" type="pres">
      <dgm:prSet presAssocID="{426F0F98-FE14-43D6-AAC5-97C993CAC461}" presName="parTx" presStyleLbl="revTx" presStyleIdx="0" presStyleCnt="6">
        <dgm:presLayoutVars>
          <dgm:chMax val="0"/>
          <dgm:chPref val="0"/>
        </dgm:presLayoutVars>
      </dgm:prSet>
      <dgm:spPr/>
    </dgm:pt>
    <dgm:pt modelId="{699B891F-4A46-4CF0-A09D-D8B3CEB9EA36}" type="pres">
      <dgm:prSet presAssocID="{426F0F98-FE14-43D6-AAC5-97C993CAC461}" presName="txSpace" presStyleCnt="0"/>
      <dgm:spPr/>
    </dgm:pt>
    <dgm:pt modelId="{B09B20E4-6938-4E2A-B16F-D0FAD9E1AE69}" type="pres">
      <dgm:prSet presAssocID="{426F0F98-FE14-43D6-AAC5-97C993CAC461}" presName="desTx" presStyleLbl="revTx" presStyleIdx="1" presStyleCnt="6">
        <dgm:presLayoutVars/>
      </dgm:prSet>
      <dgm:spPr/>
    </dgm:pt>
    <dgm:pt modelId="{4938AD15-DD6A-4995-94E6-226F45DDC3E9}" type="pres">
      <dgm:prSet presAssocID="{3511845D-D995-4915-B75A-4A96FC23905C}" presName="sibTrans" presStyleCnt="0"/>
      <dgm:spPr/>
    </dgm:pt>
    <dgm:pt modelId="{3DC3D162-4D34-4B34-B7A4-7FB5CF57A2E9}" type="pres">
      <dgm:prSet presAssocID="{A1F1B609-27FC-4784-ADEE-655C06974BD5}" presName="compNode" presStyleCnt="0"/>
      <dgm:spPr/>
    </dgm:pt>
    <dgm:pt modelId="{726890C6-0BF5-46DD-B4B7-545A41422107}" type="pres">
      <dgm:prSet presAssocID="{A1F1B609-27FC-4784-ADEE-655C06974BD5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8E09CDF-423D-4F2F-8DB0-DE05844AFCE4}" type="pres">
      <dgm:prSet presAssocID="{A1F1B609-27FC-4784-ADEE-655C06974BD5}" presName="iconSpace" presStyleCnt="0"/>
      <dgm:spPr/>
    </dgm:pt>
    <dgm:pt modelId="{524BA9A2-0E24-481C-9BCC-AFB886B549FB}" type="pres">
      <dgm:prSet presAssocID="{A1F1B609-27FC-4784-ADEE-655C06974BD5}" presName="parTx" presStyleLbl="revTx" presStyleIdx="2" presStyleCnt="6">
        <dgm:presLayoutVars>
          <dgm:chMax val="0"/>
          <dgm:chPref val="0"/>
        </dgm:presLayoutVars>
      </dgm:prSet>
      <dgm:spPr/>
    </dgm:pt>
    <dgm:pt modelId="{8BE35F6B-C65D-498B-9372-37DE1A8D68BA}" type="pres">
      <dgm:prSet presAssocID="{A1F1B609-27FC-4784-ADEE-655C06974BD5}" presName="txSpace" presStyleCnt="0"/>
      <dgm:spPr/>
    </dgm:pt>
    <dgm:pt modelId="{CBB9C704-1347-4E20-AEF0-6D0EA75A3F75}" type="pres">
      <dgm:prSet presAssocID="{A1F1B609-27FC-4784-ADEE-655C06974BD5}" presName="desTx" presStyleLbl="revTx" presStyleIdx="3" presStyleCnt="6">
        <dgm:presLayoutVars/>
      </dgm:prSet>
      <dgm:spPr/>
    </dgm:pt>
    <dgm:pt modelId="{3616552A-2FD3-4CB6-866A-946B0CFE43D2}" type="pres">
      <dgm:prSet presAssocID="{0791DF14-ECB0-4229-88FB-29D4409F7970}" presName="sibTrans" presStyleCnt="0"/>
      <dgm:spPr/>
    </dgm:pt>
    <dgm:pt modelId="{61E7547B-F025-45CC-997F-F8AC194878F9}" type="pres">
      <dgm:prSet presAssocID="{64FA8010-CEF6-42F8-A2FB-756C8761F279}" presName="compNode" presStyleCnt="0"/>
      <dgm:spPr/>
    </dgm:pt>
    <dgm:pt modelId="{43D63C24-BB70-4BE1-8F88-2CC468CDFEB0}" type="pres">
      <dgm:prSet presAssocID="{64FA8010-CEF6-42F8-A2FB-756C8761F27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E4716DFE-B913-47ED-B964-83EF7E83FC8D}" type="pres">
      <dgm:prSet presAssocID="{64FA8010-CEF6-42F8-A2FB-756C8761F279}" presName="iconSpace" presStyleCnt="0"/>
      <dgm:spPr/>
    </dgm:pt>
    <dgm:pt modelId="{4CA65B95-840C-48FD-BE6C-626EB9E7CBAC}" type="pres">
      <dgm:prSet presAssocID="{64FA8010-CEF6-42F8-A2FB-756C8761F279}" presName="parTx" presStyleLbl="revTx" presStyleIdx="4" presStyleCnt="6">
        <dgm:presLayoutVars>
          <dgm:chMax val="0"/>
          <dgm:chPref val="0"/>
        </dgm:presLayoutVars>
      </dgm:prSet>
      <dgm:spPr/>
    </dgm:pt>
    <dgm:pt modelId="{8D65BE99-BDFF-4651-8B17-A91EB328D666}" type="pres">
      <dgm:prSet presAssocID="{64FA8010-CEF6-42F8-A2FB-756C8761F279}" presName="txSpace" presStyleCnt="0"/>
      <dgm:spPr/>
    </dgm:pt>
    <dgm:pt modelId="{44997A9B-5E14-4989-A2E9-A4BFB907F125}" type="pres">
      <dgm:prSet presAssocID="{64FA8010-CEF6-42F8-A2FB-756C8761F279}" presName="desTx" presStyleLbl="revTx" presStyleIdx="5" presStyleCnt="6">
        <dgm:presLayoutVars/>
      </dgm:prSet>
      <dgm:spPr/>
    </dgm:pt>
  </dgm:ptLst>
  <dgm:cxnLst>
    <dgm:cxn modelId="{16BEF001-662A-4256-A137-3F7DDFFF9CDE}" srcId="{43E94C59-22AF-4568-97B8-F7B4C52F8EE1}" destId="{11E26724-E17E-4593-9FE1-F50DFE7D3A45}" srcOrd="2" destOrd="0" parTransId="{F791F24A-7E4D-4A97-8E03-0169EAA4E8F3}" sibTransId="{890F815C-0ED6-4812-9722-52DF60140545}"/>
    <dgm:cxn modelId="{2EDC2508-63D2-4CCA-8026-2CECABC28FB8}" srcId="{07370AFB-B059-4C6D-8D9D-33A24FCFEA99}" destId="{64FA8010-CEF6-42F8-A2FB-756C8761F279}" srcOrd="2" destOrd="0" parTransId="{29B80079-36ED-4829-85A9-C4F228EB3990}" sibTransId="{ED2DBD4E-532E-45CC-8499-8D320A577B56}"/>
    <dgm:cxn modelId="{58308209-C85D-4284-911F-C83FFED94595}" srcId="{43E94C59-22AF-4568-97B8-F7B4C52F8EE1}" destId="{D65C2DEA-E2C7-4BC5-8A24-7B599CA759B0}" srcOrd="0" destOrd="0" parTransId="{DB8261B6-9064-4877-BC34-BEC52E3FD022}" sibTransId="{AF053873-EB5A-4644-8D60-07D95C50939F}"/>
    <dgm:cxn modelId="{FB88A428-5497-5145-B9CD-757D94929A94}" type="presOf" srcId="{D65C2DEA-E2C7-4BC5-8A24-7B599CA759B0}" destId="{B09B20E4-6938-4E2A-B16F-D0FAD9E1AE69}" srcOrd="0" destOrd="2" presId="urn:microsoft.com/office/officeart/2018/5/layout/CenteredIconLabelDescriptionList"/>
    <dgm:cxn modelId="{E676AE2E-B844-EF48-BEBE-104ED0B88BA5}" type="presOf" srcId="{07370AFB-B059-4C6D-8D9D-33A24FCFEA99}" destId="{B86C882D-23B6-4B76-933D-8AAFFB765387}" srcOrd="0" destOrd="0" presId="urn:microsoft.com/office/officeart/2018/5/layout/CenteredIconLabelDescriptionList"/>
    <dgm:cxn modelId="{D7A00E3B-821B-4255-B245-091CB93C88C5}" srcId="{AED589CF-6F2C-4433-BE19-333DF34D8A40}" destId="{EB84EBC6-5211-4559-9C23-23E142FF8CA4}" srcOrd="3" destOrd="0" parTransId="{503F4602-71F4-48CD-9C5B-5FCF689190A6}" sibTransId="{BECE2D1B-6D5B-4E06-9B30-5A106B70A70E}"/>
    <dgm:cxn modelId="{D55A3841-D490-4202-8554-F283C4FC58E3}" srcId="{426F0F98-FE14-43D6-AAC5-97C993CAC461}" destId="{43E94C59-22AF-4568-97B8-F7B4C52F8EE1}" srcOrd="1" destOrd="0" parTransId="{F2739DE3-5959-4BBF-B4F5-B2020DDD4EEE}" sibTransId="{F2321B0C-F4CA-489E-98A4-E5967FDDB80B}"/>
    <dgm:cxn modelId="{2D75FF43-BEE9-49A9-90A6-08C9E037550A}" srcId="{426F0F98-FE14-43D6-AAC5-97C993CAC461}" destId="{C71CCADD-B41A-4B51-A879-30EFA9427178}" srcOrd="0" destOrd="0" parTransId="{A5897A57-7FEB-43D1-868C-86DA89072B3A}" sibTransId="{343FFD38-5C17-4CAA-BD90-74A6031CCAF8}"/>
    <dgm:cxn modelId="{6DC39348-C6B2-4178-A53D-7DFCC50D4F13}" srcId="{43E94C59-22AF-4568-97B8-F7B4C52F8EE1}" destId="{B0F8BC27-4657-4289-9664-6D19D6ACD1B5}" srcOrd="1" destOrd="0" parTransId="{10B38431-48BE-43AC-AAFA-7CB3DDE9D1F3}" sibTransId="{BCDDF501-E2AC-463A-B19A-84BF636970B3}"/>
    <dgm:cxn modelId="{E281B452-4291-9F4B-9AC1-3E9253F9575C}" type="presOf" srcId="{B0F8BC27-4657-4289-9664-6D19D6ACD1B5}" destId="{B09B20E4-6938-4E2A-B16F-D0FAD9E1AE69}" srcOrd="0" destOrd="3" presId="urn:microsoft.com/office/officeart/2018/5/layout/CenteredIconLabelDescriptionList"/>
    <dgm:cxn modelId="{C6845365-F38A-CD45-B30B-9BE3CE9CEAE3}" type="presOf" srcId="{A1F1B609-27FC-4784-ADEE-655C06974BD5}" destId="{524BA9A2-0E24-481C-9BCC-AFB886B549FB}" srcOrd="0" destOrd="0" presId="urn:microsoft.com/office/officeart/2018/5/layout/CenteredIconLabelDescriptionList"/>
    <dgm:cxn modelId="{6E9A8C68-34B3-4B4F-BB98-7B0FD009B0B9}" srcId="{A1F1B609-27FC-4784-ADEE-655C06974BD5}" destId="{AED589CF-6F2C-4433-BE19-333DF34D8A40}" srcOrd="0" destOrd="0" parTransId="{22351170-9BD4-46B1-ABB0-04C05E0E5789}" sibTransId="{DAD16B4E-30D5-444A-BABB-AD63B383D794}"/>
    <dgm:cxn modelId="{9A47DD7A-BC61-47CB-96B0-5094B909E744}" srcId="{07370AFB-B059-4C6D-8D9D-33A24FCFEA99}" destId="{A1F1B609-27FC-4784-ADEE-655C06974BD5}" srcOrd="1" destOrd="0" parTransId="{20984037-5BFC-4BA0-ACA9-057EDC809714}" sibTransId="{0791DF14-ECB0-4229-88FB-29D4409F7970}"/>
    <dgm:cxn modelId="{C88A438D-734D-DF41-89D2-55FC79509E2B}" type="presOf" srcId="{C71CCADD-B41A-4B51-A879-30EFA9427178}" destId="{B09B20E4-6938-4E2A-B16F-D0FAD9E1AE69}" srcOrd="0" destOrd="0" presId="urn:microsoft.com/office/officeart/2018/5/layout/CenteredIconLabelDescriptionList"/>
    <dgm:cxn modelId="{C8B7C48E-D119-734D-A1FC-99464DD987DC}" type="presOf" srcId="{EB84EBC6-5211-4559-9C23-23E142FF8CA4}" destId="{CBB9C704-1347-4E20-AEF0-6D0EA75A3F75}" srcOrd="0" destOrd="4" presId="urn:microsoft.com/office/officeart/2018/5/layout/CenteredIconLabelDescriptionList"/>
    <dgm:cxn modelId="{7E1E519D-2C60-408A-ACD5-D8862514889A}" srcId="{07370AFB-B059-4C6D-8D9D-33A24FCFEA99}" destId="{426F0F98-FE14-43D6-AAC5-97C993CAC461}" srcOrd="0" destOrd="0" parTransId="{F1ACC61E-29D2-4B61-8D83-9B15F42EF689}" sibTransId="{3511845D-D995-4915-B75A-4A96FC23905C}"/>
    <dgm:cxn modelId="{F34F5CA0-2172-4A55-8272-E7BAF0309D99}" srcId="{AED589CF-6F2C-4433-BE19-333DF34D8A40}" destId="{36B08E52-3AE8-4AAD-A7DB-E767696CDB5D}" srcOrd="0" destOrd="0" parTransId="{29D381AA-F87D-4ADC-B8A1-7D6989A6BF4D}" sibTransId="{BC3B46F2-2E92-4E9D-8DBD-66D39C0F1ED5}"/>
    <dgm:cxn modelId="{E21552A4-1D15-9448-84CC-9F72AA579E8E}" type="presOf" srcId="{F1EC1A57-6886-4EA6-907B-5E7956B98339}" destId="{CBB9C704-1347-4E20-AEF0-6D0EA75A3F75}" srcOrd="0" destOrd="2" presId="urn:microsoft.com/office/officeart/2018/5/layout/CenteredIconLabelDescriptionList"/>
    <dgm:cxn modelId="{65C248A5-5EFB-4805-A80D-7F40C557D311}" srcId="{AED589CF-6F2C-4433-BE19-333DF34D8A40}" destId="{F1EC1A57-6886-4EA6-907B-5E7956B98339}" srcOrd="1" destOrd="0" parTransId="{892EE365-0615-47B3-B9AF-ECD5C76E36FF}" sibTransId="{DCCFB2EB-07F0-4A64-BEE2-234FC40EACFC}"/>
    <dgm:cxn modelId="{D6B452B0-ECA4-3B46-93ED-1680554ABE9B}" type="presOf" srcId="{AED589CF-6F2C-4433-BE19-333DF34D8A40}" destId="{CBB9C704-1347-4E20-AEF0-6D0EA75A3F75}" srcOrd="0" destOrd="0" presId="urn:microsoft.com/office/officeart/2018/5/layout/CenteredIconLabelDescriptionList"/>
    <dgm:cxn modelId="{CE4816C0-CB37-7141-A8B1-8DD4C891241C}" type="presOf" srcId="{43E94C59-22AF-4568-97B8-F7B4C52F8EE1}" destId="{B09B20E4-6938-4E2A-B16F-D0FAD9E1AE69}" srcOrd="0" destOrd="1" presId="urn:microsoft.com/office/officeart/2018/5/layout/CenteredIconLabelDescriptionList"/>
    <dgm:cxn modelId="{BE55A7C1-C149-2B43-A400-819F53DCD652}" type="presOf" srcId="{15957CF1-93E2-4500-9467-EE2C2B6D73EE}" destId="{CBB9C704-1347-4E20-AEF0-6D0EA75A3F75}" srcOrd="0" destOrd="3" presId="urn:microsoft.com/office/officeart/2018/5/layout/CenteredIconLabelDescriptionList"/>
    <dgm:cxn modelId="{5563B0C4-6241-BF46-B63F-7725B2FE11D6}" type="presOf" srcId="{11E26724-E17E-4593-9FE1-F50DFE7D3A45}" destId="{B09B20E4-6938-4E2A-B16F-D0FAD9E1AE69}" srcOrd="0" destOrd="4" presId="urn:microsoft.com/office/officeart/2018/5/layout/CenteredIconLabelDescriptionList"/>
    <dgm:cxn modelId="{40F46BCF-AF04-8548-A88F-8F49BA59AEFC}" type="presOf" srcId="{426F0F98-FE14-43D6-AAC5-97C993CAC461}" destId="{9A15FE7C-BAE4-4AA5-8FA8-65DDD1DF8B56}" srcOrd="0" destOrd="0" presId="urn:microsoft.com/office/officeart/2018/5/layout/CenteredIconLabelDescriptionList"/>
    <dgm:cxn modelId="{A67793D6-1995-9940-A081-DCACAFD203B2}" type="presOf" srcId="{64FA8010-CEF6-42F8-A2FB-756C8761F279}" destId="{4CA65B95-840C-48FD-BE6C-626EB9E7CBAC}" srcOrd="0" destOrd="0" presId="urn:microsoft.com/office/officeart/2018/5/layout/CenteredIconLabelDescriptionList"/>
    <dgm:cxn modelId="{09DDB5E1-755A-401A-A2F7-CF8829C99BAB}" srcId="{AED589CF-6F2C-4433-BE19-333DF34D8A40}" destId="{15957CF1-93E2-4500-9467-EE2C2B6D73EE}" srcOrd="2" destOrd="0" parTransId="{6F7DF0F1-8D19-425F-B7DA-95B4A39569B1}" sibTransId="{AB0E5554-DB85-42B9-BED4-B8458C325307}"/>
    <dgm:cxn modelId="{084291ED-265E-F84B-BBF5-65EB7CFDEF53}" type="presOf" srcId="{36B08E52-3AE8-4AAD-A7DB-E767696CDB5D}" destId="{CBB9C704-1347-4E20-AEF0-6D0EA75A3F75}" srcOrd="0" destOrd="1" presId="urn:microsoft.com/office/officeart/2018/5/layout/CenteredIconLabelDescriptionList"/>
    <dgm:cxn modelId="{1598A23E-0037-4F45-9B0D-FD32471F5AB3}" type="presParOf" srcId="{B86C882D-23B6-4B76-933D-8AAFFB765387}" destId="{D38796C4-CD9A-4A5B-A960-18705CA59064}" srcOrd="0" destOrd="0" presId="urn:microsoft.com/office/officeart/2018/5/layout/CenteredIconLabelDescriptionList"/>
    <dgm:cxn modelId="{6AC27D04-DE9F-F94E-AC1E-B95603B0D565}" type="presParOf" srcId="{D38796C4-CD9A-4A5B-A960-18705CA59064}" destId="{190226F5-6DD2-42CC-902F-DE71FAB10821}" srcOrd="0" destOrd="0" presId="urn:microsoft.com/office/officeart/2018/5/layout/CenteredIconLabelDescriptionList"/>
    <dgm:cxn modelId="{1C6BFE25-BA07-B24A-B156-66B37309899D}" type="presParOf" srcId="{D38796C4-CD9A-4A5B-A960-18705CA59064}" destId="{5D32F09C-C00E-416A-AA0D-F2D3C1906AC0}" srcOrd="1" destOrd="0" presId="urn:microsoft.com/office/officeart/2018/5/layout/CenteredIconLabelDescriptionList"/>
    <dgm:cxn modelId="{9D5A36F1-D420-244A-9A51-E199D4ADE53A}" type="presParOf" srcId="{D38796C4-CD9A-4A5B-A960-18705CA59064}" destId="{9A15FE7C-BAE4-4AA5-8FA8-65DDD1DF8B56}" srcOrd="2" destOrd="0" presId="urn:microsoft.com/office/officeart/2018/5/layout/CenteredIconLabelDescriptionList"/>
    <dgm:cxn modelId="{E218A3CD-75E2-DF42-8180-EBE9955CDB39}" type="presParOf" srcId="{D38796C4-CD9A-4A5B-A960-18705CA59064}" destId="{699B891F-4A46-4CF0-A09D-D8B3CEB9EA36}" srcOrd="3" destOrd="0" presId="urn:microsoft.com/office/officeart/2018/5/layout/CenteredIconLabelDescriptionList"/>
    <dgm:cxn modelId="{9E005EAD-46CA-DE46-827C-C7E40868D2FE}" type="presParOf" srcId="{D38796C4-CD9A-4A5B-A960-18705CA59064}" destId="{B09B20E4-6938-4E2A-B16F-D0FAD9E1AE69}" srcOrd="4" destOrd="0" presId="urn:microsoft.com/office/officeart/2018/5/layout/CenteredIconLabelDescriptionList"/>
    <dgm:cxn modelId="{CE842BB0-47DA-8E45-B69A-9A47A388507A}" type="presParOf" srcId="{B86C882D-23B6-4B76-933D-8AAFFB765387}" destId="{4938AD15-DD6A-4995-94E6-226F45DDC3E9}" srcOrd="1" destOrd="0" presId="urn:microsoft.com/office/officeart/2018/5/layout/CenteredIconLabelDescriptionList"/>
    <dgm:cxn modelId="{558A30E9-E631-3248-9183-CC8E5EB72EB8}" type="presParOf" srcId="{B86C882D-23B6-4B76-933D-8AAFFB765387}" destId="{3DC3D162-4D34-4B34-B7A4-7FB5CF57A2E9}" srcOrd="2" destOrd="0" presId="urn:microsoft.com/office/officeart/2018/5/layout/CenteredIconLabelDescriptionList"/>
    <dgm:cxn modelId="{44FDBB4A-073E-F34D-B4CB-A1F78993CDF2}" type="presParOf" srcId="{3DC3D162-4D34-4B34-B7A4-7FB5CF57A2E9}" destId="{726890C6-0BF5-46DD-B4B7-545A41422107}" srcOrd="0" destOrd="0" presId="urn:microsoft.com/office/officeart/2018/5/layout/CenteredIconLabelDescriptionList"/>
    <dgm:cxn modelId="{210F94EF-570E-2941-986F-62323A37DD6C}" type="presParOf" srcId="{3DC3D162-4D34-4B34-B7A4-7FB5CF57A2E9}" destId="{38E09CDF-423D-4F2F-8DB0-DE05844AFCE4}" srcOrd="1" destOrd="0" presId="urn:microsoft.com/office/officeart/2018/5/layout/CenteredIconLabelDescriptionList"/>
    <dgm:cxn modelId="{2D2F6A31-C397-C841-92FF-D2A7C4481EA9}" type="presParOf" srcId="{3DC3D162-4D34-4B34-B7A4-7FB5CF57A2E9}" destId="{524BA9A2-0E24-481C-9BCC-AFB886B549FB}" srcOrd="2" destOrd="0" presId="urn:microsoft.com/office/officeart/2018/5/layout/CenteredIconLabelDescriptionList"/>
    <dgm:cxn modelId="{F7F9A1DD-2975-5F49-A20C-F7CFDF74DB46}" type="presParOf" srcId="{3DC3D162-4D34-4B34-B7A4-7FB5CF57A2E9}" destId="{8BE35F6B-C65D-498B-9372-37DE1A8D68BA}" srcOrd="3" destOrd="0" presId="urn:microsoft.com/office/officeart/2018/5/layout/CenteredIconLabelDescriptionList"/>
    <dgm:cxn modelId="{B7E6CC46-E5E0-1A4A-B75D-AEC1F83211F3}" type="presParOf" srcId="{3DC3D162-4D34-4B34-B7A4-7FB5CF57A2E9}" destId="{CBB9C704-1347-4E20-AEF0-6D0EA75A3F75}" srcOrd="4" destOrd="0" presId="urn:microsoft.com/office/officeart/2018/5/layout/CenteredIconLabelDescriptionList"/>
    <dgm:cxn modelId="{7436DAA3-2E69-D448-B6F4-28DB624A0882}" type="presParOf" srcId="{B86C882D-23B6-4B76-933D-8AAFFB765387}" destId="{3616552A-2FD3-4CB6-866A-946B0CFE43D2}" srcOrd="3" destOrd="0" presId="urn:microsoft.com/office/officeart/2018/5/layout/CenteredIconLabelDescriptionList"/>
    <dgm:cxn modelId="{CB6A882A-7A9A-1A4E-954B-5C44D65D5B0C}" type="presParOf" srcId="{B86C882D-23B6-4B76-933D-8AAFFB765387}" destId="{61E7547B-F025-45CC-997F-F8AC194878F9}" srcOrd="4" destOrd="0" presId="urn:microsoft.com/office/officeart/2018/5/layout/CenteredIconLabelDescriptionList"/>
    <dgm:cxn modelId="{3B21478B-A0AC-8640-A098-F98022D1ABF6}" type="presParOf" srcId="{61E7547B-F025-45CC-997F-F8AC194878F9}" destId="{43D63C24-BB70-4BE1-8F88-2CC468CDFEB0}" srcOrd="0" destOrd="0" presId="urn:microsoft.com/office/officeart/2018/5/layout/CenteredIconLabelDescriptionList"/>
    <dgm:cxn modelId="{0FE3105E-060F-134F-A01D-A34C83BC11FE}" type="presParOf" srcId="{61E7547B-F025-45CC-997F-F8AC194878F9}" destId="{E4716DFE-B913-47ED-B964-83EF7E83FC8D}" srcOrd="1" destOrd="0" presId="urn:microsoft.com/office/officeart/2018/5/layout/CenteredIconLabelDescriptionList"/>
    <dgm:cxn modelId="{162F8056-CC08-FE45-B945-7E459022BBCA}" type="presParOf" srcId="{61E7547B-F025-45CC-997F-F8AC194878F9}" destId="{4CA65B95-840C-48FD-BE6C-626EB9E7CBAC}" srcOrd="2" destOrd="0" presId="urn:microsoft.com/office/officeart/2018/5/layout/CenteredIconLabelDescriptionList"/>
    <dgm:cxn modelId="{0E6F72D2-AB90-9F4B-82F0-8AA8FEF525DD}" type="presParOf" srcId="{61E7547B-F025-45CC-997F-F8AC194878F9}" destId="{8D65BE99-BDFF-4651-8B17-A91EB328D666}" srcOrd="3" destOrd="0" presId="urn:microsoft.com/office/officeart/2018/5/layout/CenteredIconLabelDescriptionList"/>
    <dgm:cxn modelId="{B3753F97-9B0D-9B49-9F59-427658FACD17}" type="presParOf" srcId="{61E7547B-F025-45CC-997F-F8AC194878F9}" destId="{44997A9B-5E14-4989-A2E9-A4BFB907F12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88694E-898F-430E-B2A3-5340BF32ED9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D13097D-0896-425A-95D8-EBACBD2E11B1}">
      <dgm:prSet/>
      <dgm:spPr/>
      <dgm:t>
        <a:bodyPr/>
        <a:lstStyle/>
        <a:p>
          <a:r>
            <a:rPr lang="en-US" b="1"/>
            <a:t>Good Designers…</a:t>
          </a:r>
          <a:endParaRPr lang="en-US"/>
        </a:p>
      </dgm:t>
    </dgm:pt>
    <dgm:pt modelId="{39C39BA8-6C9B-4C0D-80E7-97AFEF776FDD}" type="parTrans" cxnId="{A3566ED3-93A7-4763-8210-81092B26F446}">
      <dgm:prSet/>
      <dgm:spPr/>
      <dgm:t>
        <a:bodyPr/>
        <a:lstStyle/>
        <a:p>
          <a:endParaRPr lang="en-US"/>
        </a:p>
      </dgm:t>
    </dgm:pt>
    <dgm:pt modelId="{050F28B7-351E-44DD-A0FE-DC87F7656AD7}" type="sibTrans" cxnId="{A3566ED3-93A7-4763-8210-81092B26F446}">
      <dgm:prSet/>
      <dgm:spPr/>
      <dgm:t>
        <a:bodyPr/>
        <a:lstStyle/>
        <a:p>
          <a:endParaRPr lang="en-US"/>
        </a:p>
      </dgm:t>
    </dgm:pt>
    <dgm:pt modelId="{9DCDACFA-9B15-4180-99AE-6C24DF4C4C55}">
      <dgm:prSet/>
      <dgm:spPr/>
      <dgm:t>
        <a:bodyPr/>
        <a:lstStyle/>
        <a:p>
          <a:r>
            <a:rPr lang="en-US"/>
            <a:t>Plan</a:t>
          </a:r>
        </a:p>
      </dgm:t>
    </dgm:pt>
    <dgm:pt modelId="{BE7100D5-CB0D-4864-8B45-14329404527C}" type="parTrans" cxnId="{C39C2F35-3861-45E3-B801-CE6CAA3E5F72}">
      <dgm:prSet/>
      <dgm:spPr/>
      <dgm:t>
        <a:bodyPr/>
        <a:lstStyle/>
        <a:p>
          <a:endParaRPr lang="en-US"/>
        </a:p>
      </dgm:t>
    </dgm:pt>
    <dgm:pt modelId="{DDFAD626-973E-47A7-AB01-81D5208A0301}" type="sibTrans" cxnId="{C39C2F35-3861-45E3-B801-CE6CAA3E5F72}">
      <dgm:prSet/>
      <dgm:spPr/>
      <dgm:t>
        <a:bodyPr/>
        <a:lstStyle/>
        <a:p>
          <a:endParaRPr lang="en-US"/>
        </a:p>
      </dgm:t>
    </dgm:pt>
    <dgm:pt modelId="{518F7F29-BBD8-4B15-80A4-5182450A5CA5}">
      <dgm:prSet/>
      <dgm:spPr/>
      <dgm:t>
        <a:bodyPr/>
        <a:lstStyle/>
        <a:p>
          <a:r>
            <a:rPr lang="en-US"/>
            <a:t>Build</a:t>
          </a:r>
        </a:p>
      </dgm:t>
    </dgm:pt>
    <dgm:pt modelId="{D43AB5B3-8858-4D0D-8B34-DAF118F22041}" type="parTrans" cxnId="{81D22ACB-DB6D-4C9D-A257-0A9F3DDF4EDB}">
      <dgm:prSet/>
      <dgm:spPr/>
      <dgm:t>
        <a:bodyPr/>
        <a:lstStyle/>
        <a:p>
          <a:endParaRPr lang="en-US"/>
        </a:p>
      </dgm:t>
    </dgm:pt>
    <dgm:pt modelId="{45841195-77D9-46D1-8E5D-108A2EC158B3}" type="sibTrans" cxnId="{81D22ACB-DB6D-4C9D-A257-0A9F3DDF4EDB}">
      <dgm:prSet/>
      <dgm:spPr/>
      <dgm:t>
        <a:bodyPr/>
        <a:lstStyle/>
        <a:p>
          <a:endParaRPr lang="en-US"/>
        </a:p>
      </dgm:t>
    </dgm:pt>
    <dgm:pt modelId="{945F2B76-5CC2-4033-9202-E637DA269DD0}">
      <dgm:prSet/>
      <dgm:spPr/>
      <dgm:t>
        <a:bodyPr/>
        <a:lstStyle/>
        <a:p>
          <a:r>
            <a:rPr lang="en-US"/>
            <a:t>Test</a:t>
          </a:r>
        </a:p>
      </dgm:t>
    </dgm:pt>
    <dgm:pt modelId="{6D05D473-234D-47ED-B1BB-7AB1262D8A00}" type="parTrans" cxnId="{2525E259-6222-4FAB-8FAC-842549D4DACC}">
      <dgm:prSet/>
      <dgm:spPr/>
      <dgm:t>
        <a:bodyPr/>
        <a:lstStyle/>
        <a:p>
          <a:endParaRPr lang="en-US"/>
        </a:p>
      </dgm:t>
    </dgm:pt>
    <dgm:pt modelId="{9492CECE-08EF-4DDF-914B-32892DA30A17}" type="sibTrans" cxnId="{2525E259-6222-4FAB-8FAC-842549D4DACC}">
      <dgm:prSet/>
      <dgm:spPr/>
      <dgm:t>
        <a:bodyPr/>
        <a:lstStyle/>
        <a:p>
          <a:endParaRPr lang="en-US"/>
        </a:p>
      </dgm:t>
    </dgm:pt>
    <dgm:pt modelId="{6A6759F2-9B09-469B-9C87-A2876E7253AE}">
      <dgm:prSet/>
      <dgm:spPr/>
      <dgm:t>
        <a:bodyPr/>
        <a:lstStyle/>
        <a:p>
          <a:r>
            <a:rPr lang="en-US"/>
            <a:t>Revise</a:t>
          </a:r>
        </a:p>
      </dgm:t>
    </dgm:pt>
    <dgm:pt modelId="{AFAB7AF8-055A-4BD1-A009-DA40D62CB105}" type="parTrans" cxnId="{D5194FE2-80E7-45CC-94B2-B9795C2A98FC}">
      <dgm:prSet/>
      <dgm:spPr/>
      <dgm:t>
        <a:bodyPr/>
        <a:lstStyle/>
        <a:p>
          <a:endParaRPr lang="en-US"/>
        </a:p>
      </dgm:t>
    </dgm:pt>
    <dgm:pt modelId="{4BE71D23-2D83-42CB-92F8-49761A70E494}" type="sibTrans" cxnId="{D5194FE2-80E7-45CC-94B2-B9795C2A98FC}">
      <dgm:prSet/>
      <dgm:spPr/>
      <dgm:t>
        <a:bodyPr/>
        <a:lstStyle/>
        <a:p>
          <a:endParaRPr lang="en-US"/>
        </a:p>
      </dgm:t>
    </dgm:pt>
    <dgm:pt modelId="{EDE63C81-636E-4E52-A4DA-07435ED9A0A9}">
      <dgm:prSet/>
      <dgm:spPr/>
      <dgm:t>
        <a:bodyPr/>
        <a:lstStyle/>
        <a:p>
          <a:r>
            <a:rPr lang="en-US"/>
            <a:t>Improve</a:t>
          </a:r>
          <a:br>
            <a:rPr lang="en-US"/>
          </a:br>
          <a:endParaRPr lang="en-US"/>
        </a:p>
      </dgm:t>
    </dgm:pt>
    <dgm:pt modelId="{731DBCD9-05CA-43DE-B796-9F92D18DB046}" type="parTrans" cxnId="{0B1A2EC5-52A3-4C80-AACB-1EC434844331}">
      <dgm:prSet/>
      <dgm:spPr/>
      <dgm:t>
        <a:bodyPr/>
        <a:lstStyle/>
        <a:p>
          <a:endParaRPr lang="en-US"/>
        </a:p>
      </dgm:t>
    </dgm:pt>
    <dgm:pt modelId="{171A5E15-8B12-4E2C-9909-D585F49CB5BC}" type="sibTrans" cxnId="{0B1A2EC5-52A3-4C80-AACB-1EC434844331}">
      <dgm:prSet/>
      <dgm:spPr/>
      <dgm:t>
        <a:bodyPr/>
        <a:lstStyle/>
        <a:p>
          <a:endParaRPr lang="en-US"/>
        </a:p>
      </dgm:t>
    </dgm:pt>
    <dgm:pt modelId="{07552107-7304-48A9-A629-35A647DDDEB7}">
      <dgm:prSet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US" b="1" dirty="0"/>
            <a:t>Remember:</a:t>
          </a:r>
          <a:endParaRPr lang="en-US" dirty="0"/>
        </a:p>
      </dgm:t>
    </dgm:pt>
    <dgm:pt modelId="{5319E4F8-E0A6-4664-A3C7-1E21A3188A50}" type="parTrans" cxnId="{3B983FCE-C7F8-4783-863E-3BA9F2E09044}">
      <dgm:prSet/>
      <dgm:spPr/>
      <dgm:t>
        <a:bodyPr/>
        <a:lstStyle/>
        <a:p>
          <a:endParaRPr lang="en-US"/>
        </a:p>
      </dgm:t>
    </dgm:pt>
    <dgm:pt modelId="{04AA3A48-B2A4-43B8-9022-F9416DFC9FAE}" type="sibTrans" cxnId="{3B983FCE-C7F8-4783-863E-3BA9F2E09044}">
      <dgm:prSet/>
      <dgm:spPr/>
      <dgm:t>
        <a:bodyPr/>
        <a:lstStyle/>
        <a:p>
          <a:endParaRPr lang="en-US"/>
        </a:p>
      </dgm:t>
    </dgm:pt>
    <dgm:pt modelId="{07CE9E4B-0A4F-42BA-9E2C-4424B5F090E2}">
      <dgm:prSet/>
      <dgm:spPr/>
      <dgm:t>
        <a:bodyPr/>
        <a:lstStyle/>
        <a:p>
          <a:r>
            <a:rPr lang="en-US"/>
            <a:t>Your first version does NOT need to be perfect.</a:t>
          </a:r>
        </a:p>
      </dgm:t>
    </dgm:pt>
    <dgm:pt modelId="{44A587AA-3E06-42E8-8683-24B9614DD433}" type="parTrans" cxnId="{72A876A7-8EED-4276-AA61-2D608FD13CAB}">
      <dgm:prSet/>
      <dgm:spPr/>
      <dgm:t>
        <a:bodyPr/>
        <a:lstStyle/>
        <a:p>
          <a:endParaRPr lang="en-US"/>
        </a:p>
      </dgm:t>
    </dgm:pt>
    <dgm:pt modelId="{9D05216B-E251-4D20-B455-D79C035F40F4}" type="sibTrans" cxnId="{72A876A7-8EED-4276-AA61-2D608FD13CAB}">
      <dgm:prSet/>
      <dgm:spPr/>
      <dgm:t>
        <a:bodyPr/>
        <a:lstStyle/>
        <a:p>
          <a:endParaRPr lang="en-US"/>
        </a:p>
      </dgm:t>
    </dgm:pt>
    <dgm:pt modelId="{33181EF7-4CDA-4A5A-86F5-39B906E91BA1}">
      <dgm:prSet/>
      <dgm:spPr/>
      <dgm:t>
        <a:bodyPr/>
        <a:lstStyle/>
        <a:p>
          <a:r>
            <a:rPr lang="en-US" dirty="0"/>
            <a:t>Mistakes and revisions are part of the design process!</a:t>
          </a:r>
        </a:p>
      </dgm:t>
    </dgm:pt>
    <dgm:pt modelId="{7D752DF8-54A9-40B4-9354-6C436478565F}" type="parTrans" cxnId="{E56DCA2D-188B-411B-8356-ADDBF58465F8}">
      <dgm:prSet/>
      <dgm:spPr/>
      <dgm:t>
        <a:bodyPr/>
        <a:lstStyle/>
        <a:p>
          <a:endParaRPr lang="en-US"/>
        </a:p>
      </dgm:t>
    </dgm:pt>
    <dgm:pt modelId="{B60EE32A-6581-46CC-BE6E-A566DAEF296E}" type="sibTrans" cxnId="{E56DCA2D-188B-411B-8356-ADDBF58465F8}">
      <dgm:prSet/>
      <dgm:spPr/>
      <dgm:t>
        <a:bodyPr/>
        <a:lstStyle/>
        <a:p>
          <a:endParaRPr lang="en-US"/>
        </a:p>
      </dgm:t>
    </dgm:pt>
    <dgm:pt modelId="{2A949C4A-5966-F045-A344-97699A2B2FB2}" type="pres">
      <dgm:prSet presAssocID="{F188694E-898F-430E-B2A3-5340BF32ED91}" presName="linear" presStyleCnt="0">
        <dgm:presLayoutVars>
          <dgm:animLvl val="lvl"/>
          <dgm:resizeHandles val="exact"/>
        </dgm:presLayoutVars>
      </dgm:prSet>
      <dgm:spPr/>
    </dgm:pt>
    <dgm:pt modelId="{A2379347-D9DB-BA48-9873-8B6AFE67977D}" type="pres">
      <dgm:prSet presAssocID="{BD13097D-0896-425A-95D8-EBACBD2E11B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169497A-4C43-FF4E-A8F7-3A60EE863426}" type="pres">
      <dgm:prSet presAssocID="{BD13097D-0896-425A-95D8-EBACBD2E11B1}" presName="childText" presStyleLbl="revTx" presStyleIdx="0" presStyleCnt="2">
        <dgm:presLayoutVars>
          <dgm:bulletEnabled val="1"/>
        </dgm:presLayoutVars>
      </dgm:prSet>
      <dgm:spPr/>
    </dgm:pt>
    <dgm:pt modelId="{BA1D7778-B291-4D47-86C7-7A9FA6A02E0D}" type="pres">
      <dgm:prSet presAssocID="{07552107-7304-48A9-A629-35A647DDDEB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14E4826-FC2F-6040-8A62-471827903BB8}" type="pres">
      <dgm:prSet presAssocID="{07552107-7304-48A9-A629-35A647DDDEB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34A2928-67A8-EF4D-90F0-D00E452B4707}" type="presOf" srcId="{EDE63C81-636E-4E52-A4DA-07435ED9A0A9}" destId="{E169497A-4C43-FF4E-A8F7-3A60EE863426}" srcOrd="0" destOrd="4" presId="urn:microsoft.com/office/officeart/2005/8/layout/vList2"/>
    <dgm:cxn modelId="{E56DCA2D-188B-411B-8356-ADDBF58465F8}" srcId="{07552107-7304-48A9-A629-35A647DDDEB7}" destId="{33181EF7-4CDA-4A5A-86F5-39B906E91BA1}" srcOrd="1" destOrd="0" parTransId="{7D752DF8-54A9-40B4-9354-6C436478565F}" sibTransId="{B60EE32A-6581-46CC-BE6E-A566DAEF296E}"/>
    <dgm:cxn modelId="{C39C2F35-3861-45E3-B801-CE6CAA3E5F72}" srcId="{BD13097D-0896-425A-95D8-EBACBD2E11B1}" destId="{9DCDACFA-9B15-4180-99AE-6C24DF4C4C55}" srcOrd="0" destOrd="0" parTransId="{BE7100D5-CB0D-4864-8B45-14329404527C}" sibTransId="{DDFAD626-973E-47A7-AB01-81D5208A0301}"/>
    <dgm:cxn modelId="{22D6D255-72BF-934B-A1C5-F00EB2B9869D}" type="presOf" srcId="{F188694E-898F-430E-B2A3-5340BF32ED91}" destId="{2A949C4A-5966-F045-A344-97699A2B2FB2}" srcOrd="0" destOrd="0" presId="urn:microsoft.com/office/officeart/2005/8/layout/vList2"/>
    <dgm:cxn modelId="{2525E259-6222-4FAB-8FAC-842549D4DACC}" srcId="{BD13097D-0896-425A-95D8-EBACBD2E11B1}" destId="{945F2B76-5CC2-4033-9202-E637DA269DD0}" srcOrd="2" destOrd="0" parTransId="{6D05D473-234D-47ED-B1BB-7AB1262D8A00}" sibTransId="{9492CECE-08EF-4DDF-914B-32892DA30A17}"/>
    <dgm:cxn modelId="{45FAB273-9DFE-644D-8069-AC9FC7579073}" type="presOf" srcId="{07552107-7304-48A9-A629-35A647DDDEB7}" destId="{BA1D7778-B291-4D47-86C7-7A9FA6A02E0D}" srcOrd="0" destOrd="0" presId="urn:microsoft.com/office/officeart/2005/8/layout/vList2"/>
    <dgm:cxn modelId="{1CC55976-98A3-4242-A0F8-F8EF901C853B}" type="presOf" srcId="{945F2B76-5CC2-4033-9202-E637DA269DD0}" destId="{E169497A-4C43-FF4E-A8F7-3A60EE863426}" srcOrd="0" destOrd="2" presId="urn:microsoft.com/office/officeart/2005/8/layout/vList2"/>
    <dgm:cxn modelId="{734FE083-C440-E547-A9D3-103165028AD9}" type="presOf" srcId="{BD13097D-0896-425A-95D8-EBACBD2E11B1}" destId="{A2379347-D9DB-BA48-9873-8B6AFE67977D}" srcOrd="0" destOrd="0" presId="urn:microsoft.com/office/officeart/2005/8/layout/vList2"/>
    <dgm:cxn modelId="{48EDC98D-57AE-F345-A2D1-AC35A40069C2}" type="presOf" srcId="{518F7F29-BBD8-4B15-80A4-5182450A5CA5}" destId="{E169497A-4C43-FF4E-A8F7-3A60EE863426}" srcOrd="0" destOrd="1" presId="urn:microsoft.com/office/officeart/2005/8/layout/vList2"/>
    <dgm:cxn modelId="{E522F98E-A2EE-EE48-ACBB-2FD0A68ECB04}" type="presOf" srcId="{07CE9E4B-0A4F-42BA-9E2C-4424B5F090E2}" destId="{214E4826-FC2F-6040-8A62-471827903BB8}" srcOrd="0" destOrd="0" presId="urn:microsoft.com/office/officeart/2005/8/layout/vList2"/>
    <dgm:cxn modelId="{72A876A7-8EED-4276-AA61-2D608FD13CAB}" srcId="{07552107-7304-48A9-A629-35A647DDDEB7}" destId="{07CE9E4B-0A4F-42BA-9E2C-4424B5F090E2}" srcOrd="0" destOrd="0" parTransId="{44A587AA-3E06-42E8-8683-24B9614DD433}" sibTransId="{9D05216B-E251-4D20-B455-D79C035F40F4}"/>
    <dgm:cxn modelId="{177FB1A9-E742-1A4F-B51D-48907C00233A}" type="presOf" srcId="{6A6759F2-9B09-469B-9C87-A2876E7253AE}" destId="{E169497A-4C43-FF4E-A8F7-3A60EE863426}" srcOrd="0" destOrd="3" presId="urn:microsoft.com/office/officeart/2005/8/layout/vList2"/>
    <dgm:cxn modelId="{6A86B8AF-30C8-5044-9E7F-D619E96B85C4}" type="presOf" srcId="{33181EF7-4CDA-4A5A-86F5-39B906E91BA1}" destId="{214E4826-FC2F-6040-8A62-471827903BB8}" srcOrd="0" destOrd="1" presId="urn:microsoft.com/office/officeart/2005/8/layout/vList2"/>
    <dgm:cxn modelId="{0B1A2EC5-52A3-4C80-AACB-1EC434844331}" srcId="{BD13097D-0896-425A-95D8-EBACBD2E11B1}" destId="{EDE63C81-636E-4E52-A4DA-07435ED9A0A9}" srcOrd="4" destOrd="0" parTransId="{731DBCD9-05CA-43DE-B796-9F92D18DB046}" sibTransId="{171A5E15-8B12-4E2C-9909-D585F49CB5BC}"/>
    <dgm:cxn modelId="{419A40C5-CA7B-0C47-A36B-4B5010026A34}" type="presOf" srcId="{9DCDACFA-9B15-4180-99AE-6C24DF4C4C55}" destId="{E169497A-4C43-FF4E-A8F7-3A60EE863426}" srcOrd="0" destOrd="0" presId="urn:microsoft.com/office/officeart/2005/8/layout/vList2"/>
    <dgm:cxn modelId="{81D22ACB-DB6D-4C9D-A257-0A9F3DDF4EDB}" srcId="{BD13097D-0896-425A-95D8-EBACBD2E11B1}" destId="{518F7F29-BBD8-4B15-80A4-5182450A5CA5}" srcOrd="1" destOrd="0" parTransId="{D43AB5B3-8858-4D0D-8B34-DAF118F22041}" sibTransId="{45841195-77D9-46D1-8E5D-108A2EC158B3}"/>
    <dgm:cxn modelId="{3B983FCE-C7F8-4783-863E-3BA9F2E09044}" srcId="{F188694E-898F-430E-B2A3-5340BF32ED91}" destId="{07552107-7304-48A9-A629-35A647DDDEB7}" srcOrd="1" destOrd="0" parTransId="{5319E4F8-E0A6-4664-A3C7-1E21A3188A50}" sibTransId="{04AA3A48-B2A4-43B8-9022-F9416DFC9FAE}"/>
    <dgm:cxn modelId="{A3566ED3-93A7-4763-8210-81092B26F446}" srcId="{F188694E-898F-430E-B2A3-5340BF32ED91}" destId="{BD13097D-0896-425A-95D8-EBACBD2E11B1}" srcOrd="0" destOrd="0" parTransId="{39C39BA8-6C9B-4C0D-80E7-97AFEF776FDD}" sibTransId="{050F28B7-351E-44DD-A0FE-DC87F7656AD7}"/>
    <dgm:cxn modelId="{D5194FE2-80E7-45CC-94B2-B9795C2A98FC}" srcId="{BD13097D-0896-425A-95D8-EBACBD2E11B1}" destId="{6A6759F2-9B09-469B-9C87-A2876E7253AE}" srcOrd="3" destOrd="0" parTransId="{AFAB7AF8-055A-4BD1-A009-DA40D62CB105}" sibTransId="{4BE71D23-2D83-42CB-92F8-49761A70E494}"/>
    <dgm:cxn modelId="{D8309F04-5FB0-EF49-BA40-BB34B06C2D44}" type="presParOf" srcId="{2A949C4A-5966-F045-A344-97699A2B2FB2}" destId="{A2379347-D9DB-BA48-9873-8B6AFE67977D}" srcOrd="0" destOrd="0" presId="urn:microsoft.com/office/officeart/2005/8/layout/vList2"/>
    <dgm:cxn modelId="{205CE37F-F03B-9E4B-8634-559985E5FE87}" type="presParOf" srcId="{2A949C4A-5966-F045-A344-97699A2B2FB2}" destId="{E169497A-4C43-FF4E-A8F7-3A60EE863426}" srcOrd="1" destOrd="0" presId="urn:microsoft.com/office/officeart/2005/8/layout/vList2"/>
    <dgm:cxn modelId="{5733C1FB-C789-7442-AF57-63709B6F142F}" type="presParOf" srcId="{2A949C4A-5966-F045-A344-97699A2B2FB2}" destId="{BA1D7778-B291-4D47-86C7-7A9FA6A02E0D}" srcOrd="2" destOrd="0" presId="urn:microsoft.com/office/officeart/2005/8/layout/vList2"/>
    <dgm:cxn modelId="{C00B8B12-FFA1-3F4C-8055-FD0AF7E726A4}" type="presParOf" srcId="{2A949C4A-5966-F045-A344-97699A2B2FB2}" destId="{214E4826-FC2F-6040-8A62-471827903BB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226F5-6DD2-42CC-902F-DE71FAB10821}">
      <dsp:nvSpPr>
        <dsp:cNvPr id="0" name=""/>
        <dsp:cNvSpPr/>
      </dsp:nvSpPr>
      <dsp:spPr>
        <a:xfrm>
          <a:off x="1020487" y="66520"/>
          <a:ext cx="1098562" cy="1098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5FE7C-BAE4-4AA5-8FA8-65DDD1DF8B56}">
      <dsp:nvSpPr>
        <dsp:cNvPr id="0" name=""/>
        <dsp:cNvSpPr/>
      </dsp:nvSpPr>
      <dsp:spPr>
        <a:xfrm>
          <a:off x="393" y="1346521"/>
          <a:ext cx="3138750" cy="57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kern="1200" dirty="0"/>
            <a:t>Coding = Giving Instructions</a:t>
          </a:r>
          <a:endParaRPr lang="en-US" sz="2000" kern="1200" dirty="0"/>
        </a:p>
      </dsp:txBody>
      <dsp:txXfrm>
        <a:off x="393" y="1346521"/>
        <a:ext cx="3138750" cy="573802"/>
      </dsp:txXfrm>
    </dsp:sp>
    <dsp:sp modelId="{B09B20E4-6938-4E2A-B16F-D0FAD9E1AE69}">
      <dsp:nvSpPr>
        <dsp:cNvPr id="0" name=""/>
        <dsp:cNvSpPr/>
      </dsp:nvSpPr>
      <dsp:spPr>
        <a:xfrm>
          <a:off x="393" y="2004714"/>
          <a:ext cx="3138750" cy="2281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Computers follow instructions exactly.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Programs tell the computer: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WHEN something happens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WHAT to do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HOW to respond</a:t>
          </a:r>
        </a:p>
      </dsp:txBody>
      <dsp:txXfrm>
        <a:off x="393" y="2004714"/>
        <a:ext cx="3138750" cy="2281308"/>
      </dsp:txXfrm>
    </dsp:sp>
    <dsp:sp modelId="{726890C6-0BF5-46DD-B4B7-545A41422107}">
      <dsp:nvSpPr>
        <dsp:cNvPr id="0" name=""/>
        <dsp:cNvSpPr/>
      </dsp:nvSpPr>
      <dsp:spPr>
        <a:xfrm>
          <a:off x="4708518" y="66520"/>
          <a:ext cx="1098562" cy="1098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BA9A2-0E24-481C-9BCC-AFB886B549FB}">
      <dsp:nvSpPr>
        <dsp:cNvPr id="0" name=""/>
        <dsp:cNvSpPr/>
      </dsp:nvSpPr>
      <dsp:spPr>
        <a:xfrm>
          <a:off x="3688425" y="1346521"/>
          <a:ext cx="3138750" cy="57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kern="1200" dirty="0"/>
            <a:t>Debugging = Fixing Problems in Code</a:t>
          </a:r>
          <a:endParaRPr lang="en-US" sz="2000" kern="1200" dirty="0"/>
        </a:p>
      </dsp:txBody>
      <dsp:txXfrm>
        <a:off x="3688425" y="1346521"/>
        <a:ext cx="3138750" cy="573802"/>
      </dsp:txXfrm>
    </dsp:sp>
    <dsp:sp modelId="{CBB9C704-1347-4E20-AEF0-6D0EA75A3F75}">
      <dsp:nvSpPr>
        <dsp:cNvPr id="0" name=""/>
        <dsp:cNvSpPr/>
      </dsp:nvSpPr>
      <dsp:spPr>
        <a:xfrm>
          <a:off x="3688425" y="2004714"/>
          <a:ext cx="3138750" cy="2281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If your program does not work: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Check your connections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Reread instructions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Test one step at a time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Try again</a:t>
          </a:r>
        </a:p>
      </dsp:txBody>
      <dsp:txXfrm>
        <a:off x="3688425" y="2004714"/>
        <a:ext cx="3138750" cy="2281308"/>
      </dsp:txXfrm>
    </dsp:sp>
    <dsp:sp modelId="{43D63C24-BB70-4BE1-8F88-2CC468CDFEB0}">
      <dsp:nvSpPr>
        <dsp:cNvPr id="0" name=""/>
        <dsp:cNvSpPr/>
      </dsp:nvSpPr>
      <dsp:spPr>
        <a:xfrm>
          <a:off x="8396550" y="66520"/>
          <a:ext cx="1098562" cy="10985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65B95-840C-48FD-BE6C-626EB9E7CBAC}">
      <dsp:nvSpPr>
        <dsp:cNvPr id="0" name=""/>
        <dsp:cNvSpPr/>
      </dsp:nvSpPr>
      <dsp:spPr>
        <a:xfrm>
          <a:off x="7376456" y="1346521"/>
          <a:ext cx="3138750" cy="573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Keep in mind: mistakes are a normal part of coding!</a:t>
          </a:r>
        </a:p>
      </dsp:txBody>
      <dsp:txXfrm>
        <a:off x="7376456" y="1346521"/>
        <a:ext cx="3138750" cy="573802"/>
      </dsp:txXfrm>
    </dsp:sp>
    <dsp:sp modelId="{44997A9B-5E14-4989-A2E9-A4BFB907F125}">
      <dsp:nvSpPr>
        <dsp:cNvPr id="0" name=""/>
        <dsp:cNvSpPr/>
      </dsp:nvSpPr>
      <dsp:spPr>
        <a:xfrm>
          <a:off x="7376456" y="2004714"/>
          <a:ext cx="3138750" cy="2281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79347-D9DB-BA48-9873-8B6AFE67977D}">
      <dsp:nvSpPr>
        <dsp:cNvPr id="0" name=""/>
        <dsp:cNvSpPr/>
      </dsp:nvSpPr>
      <dsp:spPr>
        <a:xfrm>
          <a:off x="0" y="22018"/>
          <a:ext cx="6364224" cy="7616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Good Designers…</a:t>
          </a:r>
          <a:endParaRPr lang="en-US" sz="3100" kern="1200"/>
        </a:p>
      </dsp:txBody>
      <dsp:txXfrm>
        <a:off x="37182" y="59200"/>
        <a:ext cx="6289860" cy="687306"/>
      </dsp:txXfrm>
    </dsp:sp>
    <dsp:sp modelId="{E169497A-4C43-FF4E-A8F7-3A60EE863426}">
      <dsp:nvSpPr>
        <dsp:cNvPr id="0" name=""/>
        <dsp:cNvSpPr/>
      </dsp:nvSpPr>
      <dsp:spPr>
        <a:xfrm>
          <a:off x="0" y="783688"/>
          <a:ext cx="6364224" cy="24384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064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Plan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Build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Test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Revise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Improve</a:t>
          </a:r>
          <a:br>
            <a:rPr lang="en-US" sz="2400" kern="1200"/>
          </a:br>
          <a:endParaRPr lang="en-US" sz="2400" kern="1200"/>
        </a:p>
      </dsp:txBody>
      <dsp:txXfrm>
        <a:off x="0" y="783688"/>
        <a:ext cx="6364224" cy="2438460"/>
      </dsp:txXfrm>
    </dsp:sp>
    <dsp:sp modelId="{BA1D7778-B291-4D47-86C7-7A9FA6A02E0D}">
      <dsp:nvSpPr>
        <dsp:cNvPr id="0" name=""/>
        <dsp:cNvSpPr/>
      </dsp:nvSpPr>
      <dsp:spPr>
        <a:xfrm>
          <a:off x="0" y="3222148"/>
          <a:ext cx="6364224" cy="761670"/>
        </a:xfrm>
        <a:prstGeom prst="round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Remember:</a:t>
          </a:r>
          <a:endParaRPr lang="en-US" sz="3100" kern="1200" dirty="0"/>
        </a:p>
      </dsp:txBody>
      <dsp:txXfrm>
        <a:off x="37182" y="3259330"/>
        <a:ext cx="6289860" cy="687306"/>
      </dsp:txXfrm>
    </dsp:sp>
    <dsp:sp modelId="{214E4826-FC2F-6040-8A62-471827903BB8}">
      <dsp:nvSpPr>
        <dsp:cNvPr id="0" name=""/>
        <dsp:cNvSpPr/>
      </dsp:nvSpPr>
      <dsp:spPr>
        <a:xfrm>
          <a:off x="0" y="3983818"/>
          <a:ext cx="6364224" cy="1507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064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Your first version does NOT need to be perfect.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Mistakes and revisions are part of the design process!</a:t>
          </a:r>
        </a:p>
      </dsp:txBody>
      <dsp:txXfrm>
        <a:off x="0" y="3983818"/>
        <a:ext cx="6364224" cy="1507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2C5373-6163-5541-B5BF-4568F2FEF94F}" type="datetimeFigureOut">
              <a:rPr lang="en-US" smtClean="0"/>
              <a:t>5/22/26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A66DA-1580-E347-BDBF-0DEDD8B7D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25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 students to think about game controllers, phones, smart watches, automatic doors, etc.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492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“Physical computing means coding devices that can sense and react to the world around them.”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76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“Computers take in information, make decisions, and respond.”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89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class: how are each of these a computing device? How do they interact physically? What are some other examples you can think of? What are the inputs and outputs of each?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18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the students that this is not a toy, it’s a real computer designed for beginners.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85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naturally introduces de bugging.</a:t>
            </a:r>
          </a:p>
          <a:p>
            <a:r>
              <a:rPr lang="en-US" dirty="0"/>
              <a:t>Possible discussion around: glitches, errors, freezing, wrong actions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934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20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Students may work independently or with a partner.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07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activity physically models an algorithm, removes computers initially, and helps students realize algorithms are not “magic”.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99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here is for students to begin recognizing: patterns, repetition, and logical sequencing.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53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with the class alternative counting methods (other ”algorithms”). The goal here is to introduce the idea that algorithms are different, and some are better than others.</a:t>
            </a:r>
          </a:p>
          <a:p>
            <a:endParaRPr lang="en-US" dirty="0"/>
          </a:p>
          <a:p>
            <a:r>
              <a:rPr lang="en-US" dirty="0"/>
              <a:t>Some examples include:</a:t>
            </a:r>
          </a:p>
          <a:p>
            <a:r>
              <a:rPr lang="en-US" dirty="0"/>
              <a:t>Counting one-by-one</a:t>
            </a:r>
          </a:p>
          <a:p>
            <a:r>
              <a:rPr lang="en-US" dirty="0"/>
              <a:t>Counting in pairs (what they just did)</a:t>
            </a:r>
          </a:p>
          <a:p>
            <a:r>
              <a:rPr lang="en-US" dirty="0"/>
              <a:t>Counting by rows or 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57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34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r>
              <a:rPr lang="en-US" dirty="0"/>
              <a:t>games</a:t>
            </a:r>
          </a:p>
          <a:p>
            <a:r>
              <a:rPr lang="en-US" dirty="0"/>
              <a:t>music apps</a:t>
            </a:r>
          </a:p>
          <a:p>
            <a:r>
              <a:rPr lang="en-US" dirty="0"/>
              <a:t>fitness trackers</a:t>
            </a:r>
          </a:p>
          <a:p>
            <a:r>
              <a:rPr lang="en-US" dirty="0"/>
              <a:t>smart devices</a:t>
            </a:r>
          </a:p>
          <a:p>
            <a:r>
              <a:rPr lang="en-US" dirty="0"/>
              <a:t>interactive toys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 note:</a:t>
            </a:r>
            <a:br>
              <a:rPr lang="en-US" dirty="0"/>
            </a:br>
            <a:r>
              <a:rPr lang="en-US" dirty="0"/>
              <a:t>Encourage multiple answers.</a:t>
            </a:r>
            <a:br>
              <a:rPr lang="en-US" dirty="0"/>
            </a:br>
            <a:r>
              <a:rPr lang="en-US" dirty="0"/>
              <a:t>There is no single “correct” response.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12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05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56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461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868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A66DA-1580-E347-BDBF-0DEDD8B7DCD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93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54D0-61B7-51A1-20FC-57D724E63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C92EAE-4BAA-95B4-F6AF-B43B61207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9CD65-D600-6DBF-3C03-9A697DCE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4A8CC-ADEE-2AEB-BC33-4838B35B4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C37F0-396F-8C3D-6380-4C1F73AF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12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92431-CBA5-924E-2932-72B49C47D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0C4-D023-DAA6-1DE0-4BCF517DB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38929-53F2-359E-F449-4A3A36AA5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1089F-B774-F7F0-A270-11F5D7E8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163F9-45E9-4597-FB64-0AEDBCDAA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54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4931A-E68B-9290-9FA1-54CD4DB6F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CC7C3-CD60-1360-2E56-0109B5925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D1CAA-FE0C-E52D-2871-2A2003939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C01CB-6264-BF85-314B-395C3C34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5AFF4-EC17-5F9D-4CBF-20957BB3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9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CDBD-0ED2-74FF-2CE5-51C4B55A1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B819F-73E4-95BC-312A-7B73A9506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27841B-9A91-3E86-CFCC-7EFE5D9D2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1620DA-5C9B-B45A-95E5-B15A4EE90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427A8-A9AE-85A9-F070-6107C88C7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2BCD3-3B12-B33E-B712-34A84B693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9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2D0FF-D662-B713-5A1B-50A33467A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968FA-D4C4-2116-3D9D-514119BF6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D2684E-995D-62C6-CD95-B13BDAB5A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8729D-4C43-252A-0C46-6717BFA79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28ADC-4ED9-EDD6-8732-63F302E22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BC0CF-F342-9D11-114E-545BCE2B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547F61-2E67-3215-76C7-6AED77CA4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A62408-BB88-A18A-D572-019C7C81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6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501A1-E9E1-DF2A-A132-5E5DD00A4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4E76-AF59-D6EF-AEC4-020EAB8D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748D0D-A21B-C452-28DA-FB226139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0D2C7-5624-CEDE-561B-6BD3AFC3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58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1706DA-10BA-0836-641D-155DA9A0D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F31C2-847B-ED78-46B5-C7F68477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C2230-B927-2B2B-C814-B43EE6D2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8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E5BA8-9ACB-C2D1-D252-7E8FBC7A7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5DAEF-838B-C030-19FB-7101CFA6F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65238-4931-D2A9-F3AA-7AAB6E64F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9DD73A-F90B-BD90-F58B-9FBF6DF90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F24E3-C454-960C-CD98-5EDDBB4E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FDCA6-0402-4698-8563-D6808457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BDA9-8833-BF69-9E80-6E8D38FBD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087-D008-B969-2C5F-6EB333811F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46780-65E7-A4EB-C655-3151869CA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BEA11-794C-D8A8-96FA-EA367D586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BF1E4-3EFF-29AF-1980-B7BF48C1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A6AB5-690B-CB72-4E7B-017377F22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5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44875-CDDE-78D2-7E37-0C4218982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B3F058-B6DB-9428-46CA-78DA371C8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B758D-6F6A-9700-32B9-873A3F4DA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23356-529B-6BB0-9ADA-9C4C0A872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74305-B937-8C5C-6455-EDA5302C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3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B2EB28-6D1A-20C0-B98B-4AA6175D4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DCFB7A-AAC3-CFCF-E374-E2D8DA49C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AE691-BEDC-B0EF-A07C-C67AC3872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9425F-441F-7C93-9E1B-2449BB99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EEB01-315C-B813-87F5-DE92D31D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0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ACFFC9-2612-E18A-03F7-C6EA5DF1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4E2E8-403B-BA50-BA27-3AA51588F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C12DE-0974-AA57-A99D-3F0D0215F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1C9101-526E-664D-95FE-5D3BE4A8A401}" type="datetimeFigureOut">
              <a:rPr lang="en-US" smtClean="0"/>
              <a:t>5/22/26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B4595-BEAE-488C-B73E-053BE283E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CEBF6-77C2-E94C-C2EA-EBA04287E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B470B5-B0B8-E84E-8A86-AD969CE98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5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akecode.microbi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0119E-08E1-93BF-9833-32091F253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en-US" sz="6600"/>
              <a:t>Physical Computing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5F60170-91B4-45F0-B88B-9C07AEC46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7D7C94-41C0-4614-8A18-941174D4D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8"/>
            <a:ext cx="12192000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C0D094-CA5B-0EA9-45DF-9E200267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568" y="1238032"/>
            <a:ext cx="9611581" cy="25583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Class 1: Introduction to Physical Computing &amp; Micro:bits</a:t>
            </a:r>
            <a:r>
              <a:rPr lang="en-US" sz="5400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en-US" sz="54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F6FBC1-6409-4059-B87B-1BE513242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2568" y="246028"/>
            <a:ext cx="255495" cy="54655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A98E26-C7DC-48E3-8F50-FBF7F3C50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0441" y="6522756"/>
            <a:ext cx="10717187" cy="0"/>
          </a:xfrm>
          <a:prstGeom prst="line">
            <a:avLst/>
          </a:prstGeom>
          <a:ln w="12700" cap="sq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B3D45F-509E-43F3-B685-A5E78AD0D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829917" y="6400800"/>
            <a:ext cx="338328" cy="240175"/>
            <a:chOff x="4089400" y="933450"/>
            <a:chExt cx="338328" cy="34193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C53B0F8-0414-437D-87C2-23F48DF9C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258564" y="933450"/>
              <a:ext cx="0" cy="341938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0B56551-40C7-4552-A11A-6D86B7EB08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089400" y="1104419"/>
              <a:ext cx="33832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322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DF7D9-3666-5FAF-C27D-9B62162A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r>
              <a:rPr lang="en-US" sz="5400"/>
              <a:t>Warm-up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F566C-B041-53AB-2221-5624DE547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28416"/>
            <a:ext cx="10509504" cy="2715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What kinds of technology respond when you touch, move, or interact with them?</a:t>
            </a:r>
            <a:r>
              <a:rPr lang="en-US" sz="2200" dirty="0">
                <a:effectLst/>
              </a:rPr>
              <a:t>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6913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729D22-EE63-FACF-A05D-706D00C27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What is Physical Computing?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55581-B469-50B8-1CB0-41B4661CB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850" y="2481943"/>
            <a:ext cx="1109575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Physical computing is when we interact with computers through physical means.</a:t>
            </a:r>
            <a:br>
              <a:rPr lang="en-US" sz="2200" b="1" dirty="0"/>
            </a:br>
            <a:endParaRPr lang="en-US" sz="2200" b="1" dirty="0"/>
          </a:p>
          <a:p>
            <a:r>
              <a:rPr lang="en-US" sz="2200" dirty="0"/>
              <a:t>Physical computing devices can:</a:t>
            </a:r>
          </a:p>
          <a:p>
            <a:pPr lvl="1"/>
            <a:r>
              <a:rPr lang="en-US" sz="2200" dirty="0"/>
              <a:t>Sense information</a:t>
            </a:r>
          </a:p>
          <a:p>
            <a:pPr lvl="1"/>
            <a:r>
              <a:rPr lang="en-US" sz="2200" dirty="0"/>
              <a:t>Respond to people</a:t>
            </a:r>
          </a:p>
          <a:p>
            <a:pPr lvl="1"/>
            <a:r>
              <a:rPr lang="en-US" sz="2200" dirty="0"/>
              <a:t>React to movement, sound, light, and touch</a:t>
            </a:r>
          </a:p>
        </p:txBody>
      </p:sp>
    </p:spTree>
    <p:extLst>
      <p:ext uri="{BB962C8B-B14F-4D97-AF65-F5344CB8AC3E}">
        <p14:creationId xmlns:p14="http://schemas.microsoft.com/office/powerpoint/2010/main" val="44758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1B2F29-6A27-B1EA-8243-5373E0891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How Do Computers Interact?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0CE7-2865-6E91-8115-6CC95E367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Inputs - Information going INTO the computer.</a:t>
            </a:r>
          </a:p>
          <a:p>
            <a:pPr lvl="1"/>
            <a:r>
              <a:rPr lang="en-US" dirty="0"/>
              <a:t>pressing a button</a:t>
            </a:r>
          </a:p>
          <a:p>
            <a:pPr lvl="1"/>
            <a:r>
              <a:rPr lang="en-US" dirty="0"/>
              <a:t>movement</a:t>
            </a:r>
          </a:p>
          <a:p>
            <a:pPr lvl="1"/>
            <a:r>
              <a:rPr lang="en-US" dirty="0"/>
              <a:t>sound</a:t>
            </a:r>
          </a:p>
          <a:p>
            <a:pPr lvl="1"/>
            <a:r>
              <a:rPr lang="en-US" dirty="0"/>
              <a:t>temperature</a:t>
            </a:r>
          </a:p>
          <a:p>
            <a:endParaRPr lang="en-US" dirty="0"/>
          </a:p>
          <a:p>
            <a:r>
              <a:rPr lang="en-US" dirty="0"/>
              <a:t>Outputs - Information coming OUT of the computer.</a:t>
            </a:r>
          </a:p>
          <a:p>
            <a:pPr lvl="1"/>
            <a:r>
              <a:rPr lang="en-US" dirty="0"/>
              <a:t>lights</a:t>
            </a:r>
          </a:p>
          <a:p>
            <a:pPr lvl="1"/>
            <a:r>
              <a:rPr lang="en-US" dirty="0"/>
              <a:t>sounds</a:t>
            </a:r>
          </a:p>
          <a:p>
            <a:pPr lvl="1"/>
            <a:r>
              <a:rPr lang="en-US" dirty="0"/>
              <a:t>messages</a:t>
            </a:r>
          </a:p>
          <a:p>
            <a:pPr lvl="1"/>
            <a:r>
              <a:rPr lang="en-US" dirty="0"/>
              <a:t>movement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9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3A4E0C-FF1B-B6CC-5C3C-79ABED983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r>
              <a:rPr lang="en-US" sz="4000"/>
              <a:t>Input &amp; Output Examples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36288BA-9835-AF30-5AAA-A9D3CD0146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6992033"/>
              </p:ext>
            </p:extLst>
          </p:nvPr>
        </p:nvGraphicFramePr>
        <p:xfrm>
          <a:off x="838200" y="2050383"/>
          <a:ext cx="10506456" cy="3909380"/>
        </p:xfrm>
        <a:graphic>
          <a:graphicData uri="http://schemas.openxmlformats.org/drawingml/2006/table">
            <a:tbl>
              <a:tblPr/>
              <a:tblGrid>
                <a:gridCol w="4530936">
                  <a:extLst>
                    <a:ext uri="{9D8B030D-6E8A-4147-A177-3AD203B41FA5}">
                      <a16:colId xmlns:a16="http://schemas.microsoft.com/office/drawing/2014/main" val="2415092432"/>
                    </a:ext>
                  </a:extLst>
                </a:gridCol>
                <a:gridCol w="2944894">
                  <a:extLst>
                    <a:ext uri="{9D8B030D-6E8A-4147-A177-3AD203B41FA5}">
                      <a16:colId xmlns:a16="http://schemas.microsoft.com/office/drawing/2014/main" val="2206566750"/>
                    </a:ext>
                  </a:extLst>
                </a:gridCol>
                <a:gridCol w="3030626">
                  <a:extLst>
                    <a:ext uri="{9D8B030D-6E8A-4147-A177-3AD203B41FA5}">
                      <a16:colId xmlns:a16="http://schemas.microsoft.com/office/drawing/2014/main" val="3824666489"/>
                    </a:ext>
                  </a:extLst>
                </a:gridCol>
              </a:tblGrid>
              <a:tr h="7818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b="1">
                          <a:effectLst/>
                        </a:rPr>
                        <a:t>Device</a:t>
                      </a:r>
                      <a:endParaRPr lang="en-US" sz="3000">
                        <a:effectLst/>
                      </a:endParaRP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b="1">
                          <a:effectLst/>
                        </a:rPr>
                        <a:t>Input</a:t>
                      </a:r>
                      <a:endParaRPr lang="en-US" sz="3000">
                        <a:effectLst/>
                      </a:endParaRP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b="1">
                          <a:effectLst/>
                        </a:rPr>
                        <a:t>Output</a:t>
                      </a:r>
                      <a:endParaRPr lang="en-US" sz="3000">
                        <a:effectLst/>
                      </a:endParaRP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075944"/>
                  </a:ext>
                </a:extLst>
              </a:tr>
              <a:tr h="7818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dirty="0">
                          <a:effectLst/>
                        </a:rPr>
                        <a:t>Phone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Touch screen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Sound/display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53351"/>
                  </a:ext>
                </a:extLst>
              </a:tr>
              <a:tr h="7818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Video Game Controller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Button press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Vibration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562338"/>
                  </a:ext>
                </a:extLst>
              </a:tr>
              <a:tr h="7818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dirty="0">
                          <a:effectLst/>
                        </a:rPr>
                        <a:t>Smart Watch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Movement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Step count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574278"/>
                  </a:ext>
                </a:extLst>
              </a:tr>
              <a:tr h="7818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Micro:bit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>
                          <a:effectLst/>
                        </a:rPr>
                        <a:t>Button press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000" dirty="0">
                          <a:effectLst/>
                        </a:rPr>
                        <a:t>LED lights</a:t>
                      </a:r>
                    </a:p>
                  </a:txBody>
                  <a:tcPr marL="192897" marR="192897" marT="128598" marB="12859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986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068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D898B8EB-E53C-4E72-9817-B4BFCAD73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2" name="Freeform: Shape 1071">
            <a:extLst>
              <a:ext uri="{FF2B5EF4-FFF2-40B4-BE49-F238E27FC236}">
                <a16:creationId xmlns:a16="http://schemas.microsoft.com/office/drawing/2014/main" id="{4E130362-2F35-4AB7-9EA5-DBC0F771A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74" name="Freeform: Shape 1073">
            <a:extLst>
              <a:ext uri="{FF2B5EF4-FFF2-40B4-BE49-F238E27FC236}">
                <a16:creationId xmlns:a16="http://schemas.microsoft.com/office/drawing/2014/main" id="{56BE988C-7A5B-41EC-A46C-AEA93D8D3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C3CE6-A07D-5177-6748-A9F507A5B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1124712"/>
            <a:ext cx="4023360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Physical Computing is Everywhere</a:t>
            </a:r>
            <a:endParaRPr lang="en-US" sz="4800" i="1"/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E3CB1EC0-40A9-4D5E-B7E2-6E3423CE2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8" name="Picture 14" descr="DC Slide Automatic Sliding Door System | Door Controls USA">
            <a:extLst>
              <a:ext uri="{FF2B5EF4-FFF2-40B4-BE49-F238E27FC236}">
                <a16:creationId xmlns:a16="http://schemas.microsoft.com/office/drawing/2014/main" id="{9BBEC0F4-62C6-CC63-7FBB-CD2A5F243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088" y="625682"/>
            <a:ext cx="2670048" cy="267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Overview | micro:bit">
            <a:extLst>
              <a:ext uri="{FF2B5EF4-FFF2-40B4-BE49-F238E27FC236}">
                <a16:creationId xmlns:a16="http://schemas.microsoft.com/office/drawing/2014/main" id="{9E2FAD16-2CB8-015C-EE9C-3DB138D7D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5088" y="638561"/>
            <a:ext cx="3236976" cy="264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8" name="Rectangle 1077">
            <a:extLst>
              <a:ext uri="{FF2B5EF4-FFF2-40B4-BE49-F238E27FC236}">
                <a16:creationId xmlns:a16="http://schemas.microsoft.com/office/drawing/2014/main" id="{DCBE52EF-2889-423F-947C-0E44A760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Smart Watch Images – Browse 1,493,584 Stock Photos, Vectors, and Video |  Adobe Stock">
            <a:extLst>
              <a:ext uri="{FF2B5EF4-FFF2-40B4-BE49-F238E27FC236}">
                <a16:creationId xmlns:a16="http://schemas.microsoft.com/office/drawing/2014/main" id="{EDE3E587-E7F7-98E1-1F3D-13561438C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3624" y="3792452"/>
            <a:ext cx="3236976" cy="186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w do the Xbox One and PS4 controllers stack up? | Extremetech">
            <a:extLst>
              <a:ext uri="{FF2B5EF4-FFF2-40B4-BE49-F238E27FC236}">
                <a16:creationId xmlns:a16="http://schemas.microsoft.com/office/drawing/2014/main" id="{74D2A111-9748-65AC-1670-03C5FCEA4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6042" y="3833234"/>
            <a:ext cx="3236976" cy="178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54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11840-B6E4-BC36-63F8-A7E9A74C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Meet the Micro:bit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C5E8A-9D42-0633-30F9-712CA07FB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/>
              <a:t>A Micro:bit is a tiny programmable computer</a:t>
            </a:r>
          </a:p>
          <a:p>
            <a:r>
              <a:rPr lang="en-US" sz="2200"/>
              <a:t>It can:</a:t>
            </a:r>
          </a:p>
          <a:p>
            <a:pPr lvl="1"/>
            <a:r>
              <a:rPr lang="en-US" sz="2200"/>
              <a:t>show lights</a:t>
            </a:r>
          </a:p>
          <a:p>
            <a:pPr lvl="1"/>
            <a:r>
              <a:rPr lang="en-US" sz="2200"/>
              <a:t>play sounds</a:t>
            </a:r>
          </a:p>
          <a:p>
            <a:pPr lvl="1"/>
            <a:r>
              <a:rPr lang="en-US" sz="2200"/>
              <a:t>sense movement</a:t>
            </a:r>
          </a:p>
          <a:p>
            <a:pPr lvl="1"/>
            <a:r>
              <a:rPr lang="en-US" sz="2200"/>
              <a:t>detect button presses</a:t>
            </a:r>
          </a:p>
          <a:p>
            <a:pPr lvl="1"/>
            <a:r>
              <a:rPr lang="en-US" sz="2200"/>
              <a:t>run programs you create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687999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23451-8179-B7E3-6D35-6577D1936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Parts of the Micro:bit</a:t>
            </a:r>
          </a:p>
        </p:txBody>
      </p:sp>
      <p:pic>
        <p:nvPicPr>
          <p:cNvPr id="6" name="Picture 5" descr="Diagram showing front and back views of a micro:bit device with labeled components for educational electronics use. Front highlights USB connector, 25 LED lights arranged in a 5x5 grid, two buttons, and pins labeled Pin-0, Pin-1, Pin-2, 3V, and GND; back shows reset button, battery socket, processor, edge connector, compass, and accelerometer.">
            <a:extLst>
              <a:ext uri="{FF2B5EF4-FFF2-40B4-BE49-F238E27FC236}">
                <a16:creationId xmlns:a16="http://schemas.microsoft.com/office/drawing/2014/main" id="{43ED4FFF-7FF0-DA96-99B0-6C0B9ED70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334294"/>
            <a:ext cx="6780700" cy="418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5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2DCD9B-600B-C56F-B9C4-8ECCC461E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0C821-EB82-0313-F3B2-DE30FDC11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Now, let’s explore! Today we will: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/>
              <a:t>Examine the Micro:bit</a:t>
            </a:r>
          </a:p>
          <a:p>
            <a:r>
              <a:rPr lang="en-US" sz="2200" dirty="0"/>
              <a:t>Identify its parts</a:t>
            </a:r>
          </a:p>
          <a:p>
            <a:r>
              <a:rPr lang="en-US" sz="2200" dirty="0"/>
              <a:t>Connect it to the computer</a:t>
            </a:r>
          </a:p>
          <a:p>
            <a:r>
              <a:rPr lang="en-US" sz="2200" dirty="0"/>
              <a:t>Begin coding!</a:t>
            </a:r>
          </a:p>
        </p:txBody>
      </p:sp>
    </p:spTree>
    <p:extLst>
      <p:ext uri="{BB962C8B-B14F-4D97-AF65-F5344CB8AC3E}">
        <p14:creationId xmlns:p14="http://schemas.microsoft.com/office/powerpoint/2010/main" val="380939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3A5DA6-7C39-221E-3158-93F1B838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Wrap-Up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B2E63-77BF-5C90-0052-823824D99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What are some </a:t>
            </a:r>
            <a:r>
              <a:rPr lang="en-US" sz="2200" b="1" dirty="0"/>
              <a:t>inputs</a:t>
            </a:r>
            <a:r>
              <a:rPr lang="en-US" sz="2200" dirty="0"/>
              <a:t> on the </a:t>
            </a:r>
            <a:r>
              <a:rPr lang="en-US" sz="2200" dirty="0" err="1"/>
              <a:t>Micro:bit</a:t>
            </a:r>
            <a:r>
              <a:rPr lang="en-US" sz="2200" dirty="0"/>
              <a:t>? </a:t>
            </a:r>
          </a:p>
          <a:p>
            <a:pPr marL="0" indent="0">
              <a:buNone/>
            </a:pPr>
            <a:r>
              <a:rPr lang="en-US" sz="2200" dirty="0"/>
              <a:t>What are some </a:t>
            </a:r>
            <a:r>
              <a:rPr lang="en-US" sz="2200" b="1" dirty="0"/>
              <a:t>outputs</a:t>
            </a:r>
            <a:r>
              <a:rPr lang="en-US" sz="2200" dirty="0"/>
              <a:t>? </a:t>
            </a:r>
          </a:p>
        </p:txBody>
      </p:sp>
      <p:pic>
        <p:nvPicPr>
          <p:cNvPr id="25" name="Picture 24" descr="Electronics protoboard">
            <a:extLst>
              <a:ext uri="{FF2B5EF4-FFF2-40B4-BE49-F238E27FC236}">
                <a16:creationId xmlns:a16="http://schemas.microsoft.com/office/drawing/2014/main" id="{4281BA2B-2047-BCA2-4ADC-C694AAEFB2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047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88234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3CF581-5CFA-C80C-A648-DF4495F91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08" y="1220919"/>
            <a:ext cx="542578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Class 2: Coding with Micro:bits</a:t>
            </a:r>
            <a:r>
              <a:rPr lang="en-US" sz="60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endParaRPr lang="en-US" sz="6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Freeform: Shape 8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Block Arc 7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64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9ED9D8-81D2-900A-8685-C916D294E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10" y="1598246"/>
            <a:ext cx="4626709" cy="5122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Warm-Up &amp;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80260-A2D1-843C-29E1-C9C84CFA8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2994" y="1590840"/>
            <a:ext cx="5672176" cy="509522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44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What happens if a computer program has incorrect instructions?</a:t>
            </a:r>
            <a:r>
              <a:rPr lang="en-US" sz="4400" kern="120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4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876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Diagram explaining physical computing concepts with a focus on inputs, code, and outputs using Micro:bits. It highlights pressing buttons or sensors as inputs, code instructions executed by a computer, and outputs like lights and sounds, with color-coded sections and icons for clarity.">
            <a:extLst>
              <a:ext uri="{FF2B5EF4-FFF2-40B4-BE49-F238E27FC236}">
                <a16:creationId xmlns:a16="http://schemas.microsoft.com/office/drawing/2014/main" id="{EA08319E-CB53-A457-C6CD-7171A22DAA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05" b="284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49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59AD81-80A5-BACC-B489-936035C0D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Coding &amp; Debugging</a:t>
            </a:r>
          </a:p>
        </p:txBody>
      </p:sp>
      <p:graphicFrame>
        <p:nvGraphicFramePr>
          <p:cNvPr id="66" name="Content Placeholder 2">
            <a:extLst>
              <a:ext uri="{FF2B5EF4-FFF2-40B4-BE49-F238E27FC236}">
                <a16:creationId xmlns:a16="http://schemas.microsoft.com/office/drawing/2014/main" id="{177EBEA2-F11F-E98D-D8AB-DEBB80CCC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600765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4774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A5C3C-D343-FFB3-E45E-2D308A49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 dirty="0"/>
              <a:t>Today we will…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  <a:solidFill>
            <a:schemeClr val="accent2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grpFill/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2BFF1-26B8-EF98-9204-830F54A34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/>
              <a:t>Test connecting the </a:t>
            </a:r>
            <a:r>
              <a:rPr lang="en-US" sz="2200" dirty="0" err="1"/>
              <a:t>Micro:bit</a:t>
            </a:r>
            <a:r>
              <a:rPr lang="en-US" sz="2200" dirty="0"/>
              <a:t> to Scratch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Build a simple interactive program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Test and improve our code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Choose a Project from These Options</a:t>
            </a:r>
            <a:br>
              <a:rPr lang="en-US" sz="2200" b="1" dirty="0"/>
            </a:br>
            <a:r>
              <a:rPr lang="en-US" sz="2200" b="1" dirty="0"/>
              <a:t>Visit: </a:t>
            </a:r>
            <a:r>
              <a:rPr lang="en-US" sz="2200" b="1" dirty="0">
                <a:hlinkClick r:id="rId3"/>
              </a:rPr>
              <a:t>makecode.microbit.org</a:t>
            </a:r>
            <a:endParaRPr lang="en-US" sz="2200" b="1" dirty="0"/>
          </a:p>
          <a:p>
            <a:r>
              <a:rPr lang="en-US" sz="2200" dirty="0"/>
              <a:t>Step Counter</a:t>
            </a:r>
          </a:p>
          <a:p>
            <a:r>
              <a:rPr lang="en-US" sz="2200" dirty="0"/>
              <a:t>Roll a Die</a:t>
            </a:r>
          </a:p>
          <a:p>
            <a:r>
              <a:rPr lang="en-US" sz="2200" dirty="0"/>
              <a:t>Rock, Paper, Scissors</a:t>
            </a:r>
          </a:p>
          <a:p>
            <a:r>
              <a:rPr lang="en-US" sz="2200" dirty="0"/>
              <a:t>Coin Toss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39964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AAA303-091A-1E6F-E5B6-AC12FE5C0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get started!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230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4D44D-6E40-8E24-9DD9-2F2E99474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Wrap-Up Reflection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  <a:solidFill>
            <a:schemeClr val="accent2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90FE232-4DEB-A2A9-899C-2071EB66B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/>
              <a:t>What did your program do?</a:t>
            </a:r>
          </a:p>
          <a:p>
            <a:r>
              <a:rPr lang="en-US" sz="2400"/>
              <a:t>What input triggered the action?</a:t>
            </a:r>
          </a:p>
          <a:p>
            <a:r>
              <a:rPr lang="en-US" sz="2400"/>
              <a:t>What output did the Micro:bit produce?</a:t>
            </a:r>
          </a:p>
          <a:p>
            <a:r>
              <a:rPr lang="en-US" sz="2400"/>
              <a:t>What problems did you solve while coding?</a:t>
            </a:r>
          </a:p>
          <a:p>
            <a:pPr marL="0" indent="0">
              <a:buNone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09531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986D34-E66F-E7A1-CC22-00F936847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Class 3: Algorithms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91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2756E5-1FFA-83AF-54A1-C639AC658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Mystery Algorithm</a:t>
            </a:r>
          </a:p>
        </p:txBody>
      </p:sp>
      <p:sp>
        <p:nvSpPr>
          <p:cNvPr id="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6438F-1646-BE72-455C-3154ACE20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Rules:</a:t>
            </a:r>
          </a:p>
          <a:p>
            <a:pPr lvl="1"/>
            <a:r>
              <a:rPr lang="en-US" sz="2000" dirty="0"/>
              <a:t>Begin with all students standing and holding the number 1 on a sticky note or white board.</a:t>
            </a:r>
          </a:p>
          <a:p>
            <a:pPr lvl="1"/>
            <a:r>
              <a:rPr lang="en-US" sz="2000" dirty="0"/>
              <a:t>Find another person standing up.</a:t>
            </a:r>
          </a:p>
          <a:p>
            <a:pPr lvl="1"/>
            <a:r>
              <a:rPr lang="en-US" sz="2000" dirty="0"/>
              <a:t>Add your two numbers together.</a:t>
            </a:r>
          </a:p>
          <a:p>
            <a:pPr lvl="1"/>
            <a:r>
              <a:rPr lang="en-US" sz="2000" dirty="0"/>
              <a:t>Write this sum on one person’s note / board, and the other person should sit down.</a:t>
            </a:r>
          </a:p>
          <a:p>
            <a:pPr lvl="1"/>
            <a:r>
              <a:rPr lang="en-US" sz="2000" dirty="0"/>
              <a:t>Repeat this until there is only one person left standing.</a:t>
            </a:r>
          </a:p>
        </p:txBody>
      </p:sp>
      <p:pic>
        <p:nvPicPr>
          <p:cNvPr id="26" name="Picture 25" descr="Rubberized numbers on the wall">
            <a:extLst>
              <a:ext uri="{FF2B5EF4-FFF2-40B4-BE49-F238E27FC236}">
                <a16:creationId xmlns:a16="http://schemas.microsoft.com/office/drawing/2014/main" id="{AC520CCE-1371-1BD6-3779-E27476CB49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608" r="17176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96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F838F-528A-8F19-1B49-8B8D976E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What Just Happened?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867F8-9B51-81CC-4325-D2CDA8872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5128252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What does this number mean?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What problem did the algorithm solve?</a:t>
            </a:r>
          </a:p>
          <a:p>
            <a:r>
              <a:rPr lang="en-US" sz="2000" dirty="0"/>
              <a:t>What steps were repeated?</a:t>
            </a:r>
          </a:p>
          <a:p>
            <a:r>
              <a:rPr lang="en-US" sz="2000" dirty="0"/>
              <a:t>Was the process organized?</a:t>
            </a:r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FC072454-AADC-CAA3-4DC3-24C7F670E8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79" r="26665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47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759BE-4683-ABB0-BEC2-86CDB124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68889-8EE8-7937-1B74-18F7F4FAC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400" dirty="0"/>
              <a:t>Can there be more than one correct way to solve a problem?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084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A9C6AE-92DD-F0ED-EB04-B5AE98F3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Accuracy vs. Efficiency</a:t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0BBD6-4C9F-F855-4077-C11394AD5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Accuracy</a:t>
            </a:r>
          </a:p>
          <a:p>
            <a:r>
              <a:rPr lang="en-US" dirty="0"/>
              <a:t>Does the algorithm give the correct answer?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Efficiency</a:t>
            </a:r>
          </a:p>
          <a:p>
            <a:r>
              <a:rPr lang="en-US" dirty="0"/>
              <a:t>How quickly or easily does the algorithm solve the problem?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Takeaway: not all algorithms are equal!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09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5A7F9-7967-952B-40BF-B79A9E0E3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Algorithm Design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8FD76E-5704-F3A8-A7AB-E05E38C22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636195"/>
            <a:ext cx="4646905" cy="3613149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Get into small groups (of 3-5). Each group will have one </a:t>
            </a:r>
            <a:r>
              <a:rPr lang="en-US" sz="2400" dirty="0" err="1"/>
              <a:t>Micro:bit</a:t>
            </a:r>
            <a:r>
              <a:rPr lang="en-US" sz="2400" dirty="0"/>
              <a:t> device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Using only your </a:t>
            </a:r>
            <a:r>
              <a:rPr lang="en-US" sz="2400" dirty="0" err="1"/>
              <a:t>Micro:bit</a:t>
            </a:r>
            <a:r>
              <a:rPr lang="en-US" sz="2400" dirty="0"/>
              <a:t> tools, design an algorithm to count the number of people in the room.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Your final total must display on the </a:t>
            </a:r>
            <a:r>
              <a:rPr lang="en-US" sz="2400" dirty="0" err="1"/>
              <a:t>Micro:bit</a:t>
            </a:r>
            <a:r>
              <a:rPr lang="en-US" sz="2400" dirty="0"/>
              <a:t> LED screen.</a:t>
            </a:r>
          </a:p>
        </p:txBody>
      </p:sp>
      <p:pic>
        <p:nvPicPr>
          <p:cNvPr id="5" name="Picture 4" descr="Glowing circuit board">
            <a:extLst>
              <a:ext uri="{FF2B5EF4-FFF2-40B4-BE49-F238E27FC236}">
                <a16:creationId xmlns:a16="http://schemas.microsoft.com/office/drawing/2014/main" id="{6B87B408-44F5-CC26-F69B-876E015FFB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757" r="8842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85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D290F3-4BBB-7BDA-D800-81ADF9721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Class 4: Code &amp; Create Project</a:t>
            </a:r>
          </a:p>
        </p:txBody>
      </p:sp>
    </p:spTree>
    <p:extLst>
      <p:ext uri="{BB962C8B-B14F-4D97-AF65-F5344CB8AC3E}">
        <p14:creationId xmlns:p14="http://schemas.microsoft.com/office/powerpoint/2010/main" val="435305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9ECC9-429D-212D-67EB-6EF4FFC88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400" dirty="0"/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621A2-4972-3922-B1BD-23B092513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204" y="1363494"/>
            <a:ext cx="6101543" cy="46805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b="1" dirty="0"/>
              <a:t>What makes technology fun, useful, or interesting to use?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4036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ED18D4-A1BC-707D-0D45-91E236B42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7" y="1239927"/>
            <a:ext cx="4266681" cy="4680583"/>
          </a:xfrm>
        </p:spPr>
        <p:txBody>
          <a:bodyPr anchor="ctr">
            <a:normAutofit/>
          </a:bodyPr>
          <a:lstStyle/>
          <a:p>
            <a:r>
              <a:rPr lang="en-US" sz="5200" dirty="0"/>
              <a:t>Code &amp; Create Project!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46B6F-1884-6DE7-6940-BC65154CC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3400" dirty="0"/>
              <a:t>Today you will start to design your own </a:t>
            </a:r>
            <a:r>
              <a:rPr lang="en-US" sz="3400" dirty="0" err="1"/>
              <a:t>Micro:bit</a:t>
            </a:r>
            <a:r>
              <a:rPr lang="en-US" sz="3400" dirty="0"/>
              <a:t> project.</a:t>
            </a:r>
          </a:p>
          <a:p>
            <a:r>
              <a:rPr lang="en-US" sz="3400" dirty="0"/>
              <a:t>Your project may:</a:t>
            </a:r>
          </a:p>
          <a:p>
            <a:pPr lvl="1"/>
            <a:r>
              <a:rPr lang="en-US" sz="3400" dirty="0"/>
              <a:t>Solve a problem</a:t>
            </a:r>
          </a:p>
          <a:p>
            <a:pPr lvl="1"/>
            <a:r>
              <a:rPr lang="en-US" sz="3400" dirty="0"/>
              <a:t>Entertain users</a:t>
            </a:r>
          </a:p>
          <a:p>
            <a:pPr lvl="1"/>
            <a:r>
              <a:rPr lang="en-US" sz="3400" dirty="0"/>
              <a:t>Display information</a:t>
            </a:r>
          </a:p>
          <a:p>
            <a:pPr lvl="1"/>
            <a:r>
              <a:rPr lang="en-US" sz="3400" dirty="0"/>
              <a:t>React to inputs</a:t>
            </a:r>
          </a:p>
          <a:p>
            <a:pPr lvl="1"/>
            <a:r>
              <a:rPr lang="en-US" sz="3400" dirty="0"/>
              <a:t>Use lights, sounds, or buttons</a:t>
            </a:r>
          </a:p>
          <a:p>
            <a:r>
              <a:rPr lang="en-US" sz="3400" dirty="0"/>
              <a:t>Requirements:</a:t>
            </a:r>
          </a:p>
          <a:p>
            <a:pPr lvl="1"/>
            <a:r>
              <a:rPr lang="en-US" sz="3400" dirty="0"/>
              <a:t>Must use the </a:t>
            </a:r>
            <a:r>
              <a:rPr lang="en-US" sz="3400" dirty="0" err="1"/>
              <a:t>Micro:bit</a:t>
            </a:r>
            <a:endParaRPr lang="en-US" sz="3400" dirty="0"/>
          </a:p>
          <a:p>
            <a:pPr lvl="1"/>
            <a:r>
              <a:rPr lang="en-US" sz="3400" dirty="0"/>
              <a:t>Must function without being connected to the computer</a:t>
            </a:r>
          </a:p>
          <a:p>
            <a:pPr lvl="1"/>
            <a:r>
              <a:rPr lang="en-US" sz="3400" dirty="0"/>
              <a:t>Must be tested and revised</a:t>
            </a:r>
          </a:p>
          <a:p>
            <a:pPr lvl="1"/>
            <a:r>
              <a:rPr lang="en-US" sz="3400" dirty="0"/>
              <a:t>Must include a completed worksheet reflection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209273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009A9D-541B-F88F-B449-244EEA2A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The Design Process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5B02D-09F2-1CE4-18F0-23790D2C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414780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2262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721D4-1504-78B5-FABD-041059F3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en-US" sz="6200">
                <a:solidFill>
                  <a:srgbClr val="FFFFFF"/>
                </a:solidFill>
              </a:rPr>
              <a:t>Want Some Inspiration?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8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F8137-B5FD-423B-438F-14269B61F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alpha val="80000"/>
                  </a:schemeClr>
                </a:solidFill>
              </a:rPr>
              <a:t>You could create: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game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reaction timer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step counter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digital pet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sound machine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mini animation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quiz game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mood display</a:t>
            </a:r>
          </a:p>
          <a:p>
            <a:pPr lvl="1"/>
            <a:r>
              <a:rPr lang="en-US" sz="2800" dirty="0">
                <a:solidFill>
                  <a:schemeClr val="tx1">
                    <a:alpha val="80000"/>
                  </a:schemeClr>
                </a:solidFill>
              </a:rPr>
              <a:t>A random number generator</a:t>
            </a:r>
          </a:p>
          <a:p>
            <a:endParaRPr lang="en-US" sz="18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428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69E78D-31FE-9551-262A-4A80208B2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976ABC-9BAB-FF29-794D-C50E0EC02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get started!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648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FACA6-C8B7-44E5-C3D3-2836BD10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90" y="1188637"/>
            <a:ext cx="3291840" cy="4480726"/>
          </a:xfrm>
        </p:spPr>
        <p:txBody>
          <a:bodyPr>
            <a:normAutofit/>
          </a:bodyPr>
          <a:lstStyle/>
          <a:p>
            <a:pPr algn="r"/>
            <a:r>
              <a:rPr lang="en-US" sz="6600" dirty="0"/>
              <a:t>Wrap-Up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B742B-2C83-80BD-CB96-2F2A3DA84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7" y="1338729"/>
            <a:ext cx="5974539" cy="4180542"/>
          </a:xfrm>
        </p:spPr>
        <p:txBody>
          <a:bodyPr anchor="ctr">
            <a:normAutofit/>
          </a:bodyPr>
          <a:lstStyle/>
          <a:p>
            <a:r>
              <a:rPr lang="en-US" sz="2400" dirty="0"/>
              <a:t>What does your project do?</a:t>
            </a:r>
          </a:p>
          <a:p>
            <a:r>
              <a:rPr lang="en-US" sz="2400" dirty="0"/>
              <a:t>What inputs and outputs does it use?</a:t>
            </a:r>
          </a:p>
          <a:p>
            <a:r>
              <a:rPr lang="en-US" sz="2400" dirty="0"/>
              <a:t>What challenges have you faced?</a:t>
            </a:r>
          </a:p>
          <a:p>
            <a:r>
              <a:rPr lang="en-US" sz="2400" dirty="0"/>
              <a:t>What improvements are you still making?</a:t>
            </a:r>
          </a:p>
        </p:txBody>
      </p:sp>
    </p:spTree>
    <p:extLst>
      <p:ext uri="{BB962C8B-B14F-4D97-AF65-F5344CB8AC3E}">
        <p14:creationId xmlns:p14="http://schemas.microsoft.com/office/powerpoint/2010/main" val="1749654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917A4-FA8D-F5E4-3C40-58FACE21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7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Final Class: Finish and Showcase your Projects!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04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2EFD07-9A47-353F-3757-86152E2C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/>
              <a:t>Warm-Up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A34E2-1590-4800-2DB7-D47DFDB17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/>
              <a:t>What is one thing you learned about </a:t>
            </a:r>
            <a:r>
              <a:rPr lang="en-US" sz="3200"/>
              <a:t>problem solving during </a:t>
            </a:r>
            <a:r>
              <a:rPr lang="en-US" sz="3200" dirty="0"/>
              <a:t>this unit?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082487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E288E7-9614-54FB-E6E5-EE3E2AD6C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3520" y="2744662"/>
            <a:ext cx="6589707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Continue Working On Your Project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755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29126-80BF-6CF9-663E-D27DD844E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Showcase Your Work!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4FD3E-52AD-20BF-2B17-5989311CA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As you view other projects, think about:</a:t>
            </a:r>
          </a:p>
          <a:p>
            <a:pPr lvl="1"/>
            <a:r>
              <a:rPr lang="en-US" sz="2800" dirty="0"/>
              <a:t>What problem does this solve?</a:t>
            </a:r>
          </a:p>
          <a:p>
            <a:pPr lvl="1"/>
            <a:r>
              <a:rPr lang="en-US" sz="2800" dirty="0"/>
              <a:t>What makes this project creative?</a:t>
            </a:r>
          </a:p>
          <a:p>
            <a:pPr lvl="1"/>
            <a:r>
              <a:rPr lang="en-US" sz="2800" dirty="0"/>
              <a:t>How does the </a:t>
            </a:r>
            <a:r>
              <a:rPr lang="en-US" sz="2800" dirty="0" err="1"/>
              <a:t>Micro:bit</a:t>
            </a:r>
            <a:r>
              <a:rPr lang="en-US" sz="2800" dirty="0"/>
              <a:t> respond to inputs?</a:t>
            </a:r>
          </a:p>
          <a:p>
            <a:pPr lvl="1"/>
            <a:r>
              <a:rPr lang="en-US" sz="2800" dirty="0"/>
              <a:t>What would you improve or expand?</a:t>
            </a:r>
          </a:p>
          <a:p>
            <a:endParaRPr lang="en-US" sz="24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57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E0115-CFE4-F69A-74B4-EBE89A0A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 dirty="0"/>
              <a:t>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F717D-9A50-3B11-6DF1-061635A06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en-US" dirty="0"/>
              <a:t>What was your biggest challenge?</a:t>
            </a:r>
          </a:p>
          <a:p>
            <a:r>
              <a:rPr lang="en-US" dirty="0"/>
              <a:t>What project or activity did you enjoy most?</a:t>
            </a:r>
          </a:p>
          <a:p>
            <a:r>
              <a:rPr lang="en-US" dirty="0"/>
              <a:t>How did your ideas improve through testing and revision?</a:t>
            </a:r>
          </a:p>
          <a:p>
            <a:r>
              <a:rPr lang="en-US" dirty="0"/>
              <a:t>How does coding connect to real-world technology?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97072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1138</Words>
  <Application>Microsoft Macintosh PowerPoint</Application>
  <PresentationFormat>Widescreen</PresentationFormat>
  <Paragraphs>221</Paragraphs>
  <Slides>36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Office Theme</vt:lpstr>
      <vt:lpstr>Physical Computing</vt:lpstr>
      <vt:lpstr>Class 1: Introduction to Physical Computing &amp; Micro:bits </vt:lpstr>
      <vt:lpstr>Warm-up</vt:lpstr>
      <vt:lpstr>What is Physical Computing?</vt:lpstr>
      <vt:lpstr>How Do Computers Interact?</vt:lpstr>
      <vt:lpstr>Input &amp; Output Examples</vt:lpstr>
      <vt:lpstr>Physical Computing is Everywhere</vt:lpstr>
      <vt:lpstr>Meet the Micro:bit</vt:lpstr>
      <vt:lpstr>Parts of the Micro:bit</vt:lpstr>
      <vt:lpstr>Activity</vt:lpstr>
      <vt:lpstr>Wrap-Up</vt:lpstr>
      <vt:lpstr>Class 2: Coding with Micro:bits </vt:lpstr>
      <vt:lpstr>Warm-Up &amp; Review</vt:lpstr>
      <vt:lpstr>PowerPoint Presentation</vt:lpstr>
      <vt:lpstr>Coding &amp; Debugging</vt:lpstr>
      <vt:lpstr>Today we will…</vt:lpstr>
      <vt:lpstr>Let’s get started! </vt:lpstr>
      <vt:lpstr>Wrap-Up Reflection</vt:lpstr>
      <vt:lpstr>Class 3: Algorithms</vt:lpstr>
      <vt:lpstr>Mystery Algorithm</vt:lpstr>
      <vt:lpstr>What Just Happened?</vt:lpstr>
      <vt:lpstr>Warm-Up</vt:lpstr>
      <vt:lpstr>Accuracy vs. Efficiency </vt:lpstr>
      <vt:lpstr>Algorithm Design Challenge</vt:lpstr>
      <vt:lpstr>Class 4: Code &amp; Create Project</vt:lpstr>
      <vt:lpstr>Warm-Up</vt:lpstr>
      <vt:lpstr>Code &amp; Create Project!</vt:lpstr>
      <vt:lpstr>The Design Process</vt:lpstr>
      <vt:lpstr>Want Some Inspiration?</vt:lpstr>
      <vt:lpstr>Let’s get started! </vt:lpstr>
      <vt:lpstr>Wrap-Up</vt:lpstr>
      <vt:lpstr>Final Class: Finish and Showcase your Projects!</vt:lpstr>
      <vt:lpstr>Warm-Up</vt:lpstr>
      <vt:lpstr>Continue Working On Your Project</vt:lpstr>
      <vt:lpstr>Showcase Your Work!</vt:lpstr>
      <vt:lpstr>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Taylor Clough</dc:creator>
  <cp:lastModifiedBy>Taylor Clough</cp:lastModifiedBy>
  <cp:revision>3</cp:revision>
  <dcterms:created xsi:type="dcterms:W3CDTF">2026-05-07T18:51:49Z</dcterms:created>
  <dcterms:modified xsi:type="dcterms:W3CDTF">2026-05-22T18:09:58Z</dcterms:modified>
</cp:coreProperties>
</file>