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1" r:id="rId5"/>
  </p:sldMasterIdLst>
  <p:notesMasterIdLst>
    <p:notesMasterId r:id="rId16"/>
  </p:notesMasterIdLst>
  <p:sldIdLst>
    <p:sldId id="256" r:id="rId6"/>
    <p:sldId id="2500" r:id="rId7"/>
    <p:sldId id="2474" r:id="rId8"/>
    <p:sldId id="2498" r:id="rId9"/>
    <p:sldId id="2476" r:id="rId10"/>
    <p:sldId id="2477" r:id="rId11"/>
    <p:sldId id="2497" r:id="rId12"/>
    <p:sldId id="2499" r:id="rId13"/>
    <p:sldId id="2479" r:id="rId14"/>
    <p:sldId id="249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745"/>
    <a:srgbClr val="F9D5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85028" autoAdjust="0"/>
  </p:normalViewPr>
  <p:slideViewPr>
    <p:cSldViewPr snapToGrid="0">
      <p:cViewPr varScale="1">
        <p:scale>
          <a:sx n="159" d="100"/>
          <a:sy n="159" d="100"/>
        </p:scale>
        <p:origin x="30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5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4" Type="http://schemas.openxmlformats.org/officeDocument/2006/relationships/image" Target="../media/image3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5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3C2B59-63FA-49DC-8576-5316F6DB0DB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59A66F-2C4A-4153-A40B-B5EF68A1581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Decomposition</a:t>
          </a:r>
          <a:r>
            <a:rPr lang="en-US"/>
            <a:t>: Breaking down data, processes, or problems into smaller, manageable parts</a:t>
          </a:r>
        </a:p>
      </dgm:t>
    </dgm:pt>
    <dgm:pt modelId="{81022F54-FC07-4E4A-99E0-87FA7596A04D}" type="parTrans" cxnId="{ECA6C416-5866-4733-B188-389529ABFCCA}">
      <dgm:prSet/>
      <dgm:spPr/>
      <dgm:t>
        <a:bodyPr/>
        <a:lstStyle/>
        <a:p>
          <a:endParaRPr lang="en-US"/>
        </a:p>
      </dgm:t>
    </dgm:pt>
    <dgm:pt modelId="{CF2A51B3-D609-4074-9C4B-1571E0B56767}" type="sibTrans" cxnId="{ECA6C416-5866-4733-B188-389529ABFCCA}">
      <dgm:prSet/>
      <dgm:spPr/>
      <dgm:t>
        <a:bodyPr/>
        <a:lstStyle/>
        <a:p>
          <a:endParaRPr lang="en-US"/>
        </a:p>
      </dgm:t>
    </dgm:pt>
    <dgm:pt modelId="{5A19E30B-BFAF-4FC8-8A93-A6694E7DC9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Pattern Recognition</a:t>
          </a:r>
          <a:r>
            <a:rPr lang="en-US"/>
            <a:t>: Observing patterns, trends, and regularities in data</a:t>
          </a:r>
        </a:p>
      </dgm:t>
    </dgm:pt>
    <dgm:pt modelId="{379D153E-9B50-4862-BA1A-003E852B7404}" type="parTrans" cxnId="{0E9A446B-81E4-44A1-AF39-346D3101E35F}">
      <dgm:prSet/>
      <dgm:spPr/>
      <dgm:t>
        <a:bodyPr/>
        <a:lstStyle/>
        <a:p>
          <a:endParaRPr lang="en-US"/>
        </a:p>
      </dgm:t>
    </dgm:pt>
    <dgm:pt modelId="{B998A3A2-B945-4550-8605-310821B31C77}" type="sibTrans" cxnId="{0E9A446B-81E4-44A1-AF39-346D3101E35F}">
      <dgm:prSet/>
      <dgm:spPr/>
      <dgm:t>
        <a:bodyPr/>
        <a:lstStyle/>
        <a:p>
          <a:endParaRPr lang="en-US"/>
        </a:p>
      </dgm:t>
    </dgm:pt>
    <dgm:pt modelId="{1D2EDD8E-7850-47C0-89AA-32192A45B19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Abstraction</a:t>
          </a:r>
          <a:r>
            <a:rPr lang="en-US"/>
            <a:t>: Identifying the general principles that generate these patterns</a:t>
          </a:r>
        </a:p>
      </dgm:t>
    </dgm:pt>
    <dgm:pt modelId="{89E58767-F717-4BAA-A609-D80339910CA8}" type="parTrans" cxnId="{D82E8F38-EB82-412A-9DEE-0982FFB2A2B0}">
      <dgm:prSet/>
      <dgm:spPr/>
      <dgm:t>
        <a:bodyPr/>
        <a:lstStyle/>
        <a:p>
          <a:endParaRPr lang="en-US"/>
        </a:p>
      </dgm:t>
    </dgm:pt>
    <dgm:pt modelId="{AE28DD85-A98D-4A5C-9EC6-F84846EB3A3E}" type="sibTrans" cxnId="{D82E8F38-EB82-412A-9DEE-0982FFB2A2B0}">
      <dgm:prSet/>
      <dgm:spPr/>
      <dgm:t>
        <a:bodyPr/>
        <a:lstStyle/>
        <a:p>
          <a:endParaRPr lang="en-US"/>
        </a:p>
      </dgm:t>
    </dgm:pt>
    <dgm:pt modelId="{F5C84263-432A-4FAE-9BCE-F51FCF51741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Algorithm Design</a:t>
          </a:r>
          <a:r>
            <a:rPr lang="en-US"/>
            <a:t>: Developing the step-by-step instructions for solving this and similar problems</a:t>
          </a:r>
          <a:br>
            <a:rPr lang="en-US"/>
          </a:br>
          <a:endParaRPr lang="en-US"/>
        </a:p>
      </dgm:t>
    </dgm:pt>
    <dgm:pt modelId="{B85E246D-9973-49A8-BC85-227CF2427BD8}" type="parTrans" cxnId="{F9DC5A5F-0EA9-4076-B1FE-7439E4DF4E58}">
      <dgm:prSet/>
      <dgm:spPr/>
      <dgm:t>
        <a:bodyPr/>
        <a:lstStyle/>
        <a:p>
          <a:endParaRPr lang="en-US"/>
        </a:p>
      </dgm:t>
    </dgm:pt>
    <dgm:pt modelId="{0B547891-58B8-4304-BBBA-F7C450252717}" type="sibTrans" cxnId="{F9DC5A5F-0EA9-4076-B1FE-7439E4DF4E58}">
      <dgm:prSet/>
      <dgm:spPr/>
      <dgm:t>
        <a:bodyPr/>
        <a:lstStyle/>
        <a:p>
          <a:endParaRPr lang="en-US"/>
        </a:p>
      </dgm:t>
    </dgm:pt>
    <dgm:pt modelId="{4F8098DC-3ED2-4912-840C-A545DCE2768D}" type="pres">
      <dgm:prSet presAssocID="{143C2B59-63FA-49DC-8576-5316F6DB0DBF}" presName="root" presStyleCnt="0">
        <dgm:presLayoutVars>
          <dgm:dir/>
          <dgm:resizeHandles val="exact"/>
        </dgm:presLayoutVars>
      </dgm:prSet>
      <dgm:spPr/>
    </dgm:pt>
    <dgm:pt modelId="{66B54732-1CBA-44B3-963A-8A710493D793}" type="pres">
      <dgm:prSet presAssocID="{E459A66F-2C4A-4153-A40B-B5EF68A1581C}" presName="compNode" presStyleCnt="0"/>
      <dgm:spPr/>
    </dgm:pt>
    <dgm:pt modelId="{BF10E8AE-2CE9-4EE4-8BDA-76A168CB71BE}" type="pres">
      <dgm:prSet presAssocID="{E459A66F-2C4A-4153-A40B-B5EF68A1581C}" presName="bgRect" presStyleLbl="bgShp" presStyleIdx="0" presStyleCnt="4"/>
      <dgm:spPr/>
    </dgm:pt>
    <dgm:pt modelId="{56DC3AD8-4603-4D33-A6C2-4B8526AAABCE}" type="pres">
      <dgm:prSet presAssocID="{E459A66F-2C4A-4153-A40B-B5EF68A1581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773C3211-9B62-461F-B1B7-B2ACBD0F4AC2}" type="pres">
      <dgm:prSet presAssocID="{E459A66F-2C4A-4153-A40B-B5EF68A1581C}" presName="spaceRect" presStyleCnt="0"/>
      <dgm:spPr/>
    </dgm:pt>
    <dgm:pt modelId="{FD493A8C-C08A-4D45-9051-11EE8EA73F72}" type="pres">
      <dgm:prSet presAssocID="{E459A66F-2C4A-4153-A40B-B5EF68A1581C}" presName="parTx" presStyleLbl="revTx" presStyleIdx="0" presStyleCnt="4">
        <dgm:presLayoutVars>
          <dgm:chMax val="0"/>
          <dgm:chPref val="0"/>
        </dgm:presLayoutVars>
      </dgm:prSet>
      <dgm:spPr/>
    </dgm:pt>
    <dgm:pt modelId="{ED67A48F-896D-462A-AA5F-A98C181B30DC}" type="pres">
      <dgm:prSet presAssocID="{CF2A51B3-D609-4074-9C4B-1571E0B56767}" presName="sibTrans" presStyleCnt="0"/>
      <dgm:spPr/>
    </dgm:pt>
    <dgm:pt modelId="{FB25783D-8759-485B-B6E5-C49F77816E47}" type="pres">
      <dgm:prSet presAssocID="{5A19E30B-BFAF-4FC8-8A93-A6694E7DC98B}" presName="compNode" presStyleCnt="0"/>
      <dgm:spPr/>
    </dgm:pt>
    <dgm:pt modelId="{AABDF58B-38EA-4219-8C14-F3417DD1AF60}" type="pres">
      <dgm:prSet presAssocID="{5A19E30B-BFAF-4FC8-8A93-A6694E7DC98B}" presName="bgRect" presStyleLbl="bgShp" presStyleIdx="1" presStyleCnt="4"/>
      <dgm:spPr/>
    </dgm:pt>
    <dgm:pt modelId="{E8BF8E91-9374-4B10-B416-AE7D3A2A3FF1}" type="pres">
      <dgm:prSet presAssocID="{5A19E30B-BFAF-4FC8-8A93-A6694E7DC98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F8BF0489-77F6-49F3-B632-C2156BB5849F}" type="pres">
      <dgm:prSet presAssocID="{5A19E30B-BFAF-4FC8-8A93-A6694E7DC98B}" presName="spaceRect" presStyleCnt="0"/>
      <dgm:spPr/>
    </dgm:pt>
    <dgm:pt modelId="{9D50F267-DD68-4762-9DC5-2C9B357C5138}" type="pres">
      <dgm:prSet presAssocID="{5A19E30B-BFAF-4FC8-8A93-A6694E7DC98B}" presName="parTx" presStyleLbl="revTx" presStyleIdx="1" presStyleCnt="4">
        <dgm:presLayoutVars>
          <dgm:chMax val="0"/>
          <dgm:chPref val="0"/>
        </dgm:presLayoutVars>
      </dgm:prSet>
      <dgm:spPr/>
    </dgm:pt>
    <dgm:pt modelId="{3816FB6A-6CDD-438D-A28B-4127AA83E8B2}" type="pres">
      <dgm:prSet presAssocID="{B998A3A2-B945-4550-8605-310821B31C77}" presName="sibTrans" presStyleCnt="0"/>
      <dgm:spPr/>
    </dgm:pt>
    <dgm:pt modelId="{52A91687-3E71-49DC-97CC-BDD3EA637F5A}" type="pres">
      <dgm:prSet presAssocID="{1D2EDD8E-7850-47C0-89AA-32192A45B199}" presName="compNode" presStyleCnt="0"/>
      <dgm:spPr/>
    </dgm:pt>
    <dgm:pt modelId="{22895203-5DE2-4A27-AE93-4905F1ED00D1}" type="pres">
      <dgm:prSet presAssocID="{1D2EDD8E-7850-47C0-89AA-32192A45B199}" presName="bgRect" presStyleLbl="bgShp" presStyleIdx="2" presStyleCnt="4"/>
      <dgm:spPr/>
    </dgm:pt>
    <dgm:pt modelId="{1FC309DF-22E8-45AD-86BD-CE9E40846DA5}" type="pres">
      <dgm:prSet presAssocID="{1D2EDD8E-7850-47C0-89AA-32192A45B19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10C1EE3A-9891-45FA-B1AA-83FF78471F73}" type="pres">
      <dgm:prSet presAssocID="{1D2EDD8E-7850-47C0-89AA-32192A45B199}" presName="spaceRect" presStyleCnt="0"/>
      <dgm:spPr/>
    </dgm:pt>
    <dgm:pt modelId="{5EE73575-70CD-4F95-8156-B3FAD7461AE8}" type="pres">
      <dgm:prSet presAssocID="{1D2EDD8E-7850-47C0-89AA-32192A45B199}" presName="parTx" presStyleLbl="revTx" presStyleIdx="2" presStyleCnt="4">
        <dgm:presLayoutVars>
          <dgm:chMax val="0"/>
          <dgm:chPref val="0"/>
        </dgm:presLayoutVars>
      </dgm:prSet>
      <dgm:spPr/>
    </dgm:pt>
    <dgm:pt modelId="{0C85B953-0566-4586-83AC-B2B4B92F18FC}" type="pres">
      <dgm:prSet presAssocID="{AE28DD85-A98D-4A5C-9EC6-F84846EB3A3E}" presName="sibTrans" presStyleCnt="0"/>
      <dgm:spPr/>
    </dgm:pt>
    <dgm:pt modelId="{ABAC6AA8-1E99-4376-879F-73E9B1FFE9A9}" type="pres">
      <dgm:prSet presAssocID="{F5C84263-432A-4FAE-9BCE-F51FCF517412}" presName="compNode" presStyleCnt="0"/>
      <dgm:spPr/>
    </dgm:pt>
    <dgm:pt modelId="{463ADB0B-3203-4FFF-8718-F12572DAB2C8}" type="pres">
      <dgm:prSet presAssocID="{F5C84263-432A-4FAE-9BCE-F51FCF517412}" presName="bgRect" presStyleLbl="bgShp" presStyleIdx="3" presStyleCnt="4"/>
      <dgm:spPr/>
    </dgm:pt>
    <dgm:pt modelId="{6A7130D8-4DDC-473E-8E3E-EA741336EF07}" type="pres">
      <dgm:prSet presAssocID="{F5C84263-432A-4FAE-9BCE-F51FCF51741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"/>
        </a:ext>
      </dgm:extLst>
    </dgm:pt>
    <dgm:pt modelId="{5E425666-26F0-4269-90FF-00A55E527D79}" type="pres">
      <dgm:prSet presAssocID="{F5C84263-432A-4FAE-9BCE-F51FCF517412}" presName="spaceRect" presStyleCnt="0"/>
      <dgm:spPr/>
    </dgm:pt>
    <dgm:pt modelId="{D016A881-6124-40F8-A21F-E169F659E2CE}" type="pres">
      <dgm:prSet presAssocID="{F5C84263-432A-4FAE-9BCE-F51FCF51741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CA6C416-5866-4733-B188-389529ABFCCA}" srcId="{143C2B59-63FA-49DC-8576-5316F6DB0DBF}" destId="{E459A66F-2C4A-4153-A40B-B5EF68A1581C}" srcOrd="0" destOrd="0" parTransId="{81022F54-FC07-4E4A-99E0-87FA7596A04D}" sibTransId="{CF2A51B3-D609-4074-9C4B-1571E0B56767}"/>
    <dgm:cxn modelId="{0FC8A72F-1272-4011-A272-9F06822E2596}" type="presOf" srcId="{F5C84263-432A-4FAE-9BCE-F51FCF517412}" destId="{D016A881-6124-40F8-A21F-E169F659E2CE}" srcOrd="0" destOrd="0" presId="urn:microsoft.com/office/officeart/2018/2/layout/IconVerticalSolidList"/>
    <dgm:cxn modelId="{D82E8F38-EB82-412A-9DEE-0982FFB2A2B0}" srcId="{143C2B59-63FA-49DC-8576-5316F6DB0DBF}" destId="{1D2EDD8E-7850-47C0-89AA-32192A45B199}" srcOrd="2" destOrd="0" parTransId="{89E58767-F717-4BAA-A609-D80339910CA8}" sibTransId="{AE28DD85-A98D-4A5C-9EC6-F84846EB3A3E}"/>
    <dgm:cxn modelId="{F9DC5A5F-0EA9-4076-B1FE-7439E4DF4E58}" srcId="{143C2B59-63FA-49DC-8576-5316F6DB0DBF}" destId="{F5C84263-432A-4FAE-9BCE-F51FCF517412}" srcOrd="3" destOrd="0" parTransId="{B85E246D-9973-49A8-BC85-227CF2427BD8}" sibTransId="{0B547891-58B8-4304-BBBA-F7C450252717}"/>
    <dgm:cxn modelId="{2493E047-C174-4E1C-AA31-1A18AB418B9B}" type="presOf" srcId="{5A19E30B-BFAF-4FC8-8A93-A6694E7DC98B}" destId="{9D50F267-DD68-4762-9DC5-2C9B357C5138}" srcOrd="0" destOrd="0" presId="urn:microsoft.com/office/officeart/2018/2/layout/IconVerticalSolidList"/>
    <dgm:cxn modelId="{0E9A446B-81E4-44A1-AF39-346D3101E35F}" srcId="{143C2B59-63FA-49DC-8576-5316F6DB0DBF}" destId="{5A19E30B-BFAF-4FC8-8A93-A6694E7DC98B}" srcOrd="1" destOrd="0" parTransId="{379D153E-9B50-4862-BA1A-003E852B7404}" sibTransId="{B998A3A2-B945-4550-8605-310821B31C77}"/>
    <dgm:cxn modelId="{AF936070-E59D-43DD-8CFB-37CFC52ABD66}" type="presOf" srcId="{143C2B59-63FA-49DC-8576-5316F6DB0DBF}" destId="{4F8098DC-3ED2-4912-840C-A545DCE2768D}" srcOrd="0" destOrd="0" presId="urn:microsoft.com/office/officeart/2018/2/layout/IconVerticalSolidList"/>
    <dgm:cxn modelId="{4969B697-F5D1-4A8A-9519-C3800B57D4F3}" type="presOf" srcId="{1D2EDD8E-7850-47C0-89AA-32192A45B199}" destId="{5EE73575-70CD-4F95-8156-B3FAD7461AE8}" srcOrd="0" destOrd="0" presId="urn:microsoft.com/office/officeart/2018/2/layout/IconVerticalSolidList"/>
    <dgm:cxn modelId="{E61175B3-FE06-461E-A093-192DD131B862}" type="presOf" srcId="{E459A66F-2C4A-4153-A40B-B5EF68A1581C}" destId="{FD493A8C-C08A-4D45-9051-11EE8EA73F72}" srcOrd="0" destOrd="0" presId="urn:microsoft.com/office/officeart/2018/2/layout/IconVerticalSolidList"/>
    <dgm:cxn modelId="{0B486061-433B-4BE3-9C4E-FC085E2A37E7}" type="presParOf" srcId="{4F8098DC-3ED2-4912-840C-A545DCE2768D}" destId="{66B54732-1CBA-44B3-963A-8A710493D793}" srcOrd="0" destOrd="0" presId="urn:microsoft.com/office/officeart/2018/2/layout/IconVerticalSolidList"/>
    <dgm:cxn modelId="{17673C57-E397-4F24-941E-E5D55E0C00AE}" type="presParOf" srcId="{66B54732-1CBA-44B3-963A-8A710493D793}" destId="{BF10E8AE-2CE9-4EE4-8BDA-76A168CB71BE}" srcOrd="0" destOrd="0" presId="urn:microsoft.com/office/officeart/2018/2/layout/IconVerticalSolidList"/>
    <dgm:cxn modelId="{3EA0BC63-F3D6-4B5F-BD52-C0E61A1D2802}" type="presParOf" srcId="{66B54732-1CBA-44B3-963A-8A710493D793}" destId="{56DC3AD8-4603-4D33-A6C2-4B8526AAABCE}" srcOrd="1" destOrd="0" presId="urn:microsoft.com/office/officeart/2018/2/layout/IconVerticalSolidList"/>
    <dgm:cxn modelId="{74CDCDDD-D151-4522-919A-F60FC6DBFA41}" type="presParOf" srcId="{66B54732-1CBA-44B3-963A-8A710493D793}" destId="{773C3211-9B62-461F-B1B7-B2ACBD0F4AC2}" srcOrd="2" destOrd="0" presId="urn:microsoft.com/office/officeart/2018/2/layout/IconVerticalSolidList"/>
    <dgm:cxn modelId="{2FFF2BC1-D9A3-46E5-B72A-548DCEBAB0C7}" type="presParOf" srcId="{66B54732-1CBA-44B3-963A-8A710493D793}" destId="{FD493A8C-C08A-4D45-9051-11EE8EA73F72}" srcOrd="3" destOrd="0" presId="urn:microsoft.com/office/officeart/2018/2/layout/IconVerticalSolidList"/>
    <dgm:cxn modelId="{929F4A1A-09B3-4186-81C2-FF580B11DA9F}" type="presParOf" srcId="{4F8098DC-3ED2-4912-840C-A545DCE2768D}" destId="{ED67A48F-896D-462A-AA5F-A98C181B30DC}" srcOrd="1" destOrd="0" presId="urn:microsoft.com/office/officeart/2018/2/layout/IconVerticalSolidList"/>
    <dgm:cxn modelId="{E16489E0-9521-4583-9401-59585D672E73}" type="presParOf" srcId="{4F8098DC-3ED2-4912-840C-A545DCE2768D}" destId="{FB25783D-8759-485B-B6E5-C49F77816E47}" srcOrd="2" destOrd="0" presId="urn:microsoft.com/office/officeart/2018/2/layout/IconVerticalSolidList"/>
    <dgm:cxn modelId="{7F8F8BC5-879D-4CEB-BAD7-50761E84C63D}" type="presParOf" srcId="{FB25783D-8759-485B-B6E5-C49F77816E47}" destId="{AABDF58B-38EA-4219-8C14-F3417DD1AF60}" srcOrd="0" destOrd="0" presId="urn:microsoft.com/office/officeart/2018/2/layout/IconVerticalSolidList"/>
    <dgm:cxn modelId="{B8F6841B-083A-44A2-9E2E-B5C8768867D6}" type="presParOf" srcId="{FB25783D-8759-485B-B6E5-C49F77816E47}" destId="{E8BF8E91-9374-4B10-B416-AE7D3A2A3FF1}" srcOrd="1" destOrd="0" presId="urn:microsoft.com/office/officeart/2018/2/layout/IconVerticalSolidList"/>
    <dgm:cxn modelId="{78AF633D-D9AB-4B0F-AE06-47B83AAD3CDA}" type="presParOf" srcId="{FB25783D-8759-485B-B6E5-C49F77816E47}" destId="{F8BF0489-77F6-49F3-B632-C2156BB5849F}" srcOrd="2" destOrd="0" presId="urn:microsoft.com/office/officeart/2018/2/layout/IconVerticalSolidList"/>
    <dgm:cxn modelId="{D71EF5AE-C26D-47C3-8E73-87284DB69F13}" type="presParOf" srcId="{FB25783D-8759-485B-B6E5-C49F77816E47}" destId="{9D50F267-DD68-4762-9DC5-2C9B357C5138}" srcOrd="3" destOrd="0" presId="urn:microsoft.com/office/officeart/2018/2/layout/IconVerticalSolidList"/>
    <dgm:cxn modelId="{812BEF04-B51F-403D-90D4-2DF84F4EB43E}" type="presParOf" srcId="{4F8098DC-3ED2-4912-840C-A545DCE2768D}" destId="{3816FB6A-6CDD-438D-A28B-4127AA83E8B2}" srcOrd="3" destOrd="0" presId="urn:microsoft.com/office/officeart/2018/2/layout/IconVerticalSolidList"/>
    <dgm:cxn modelId="{8BBEFCC7-508A-4351-AAD6-B8058C6C4031}" type="presParOf" srcId="{4F8098DC-3ED2-4912-840C-A545DCE2768D}" destId="{52A91687-3E71-49DC-97CC-BDD3EA637F5A}" srcOrd="4" destOrd="0" presId="urn:microsoft.com/office/officeart/2018/2/layout/IconVerticalSolidList"/>
    <dgm:cxn modelId="{D67641C9-4211-4ECD-857E-960015A646CD}" type="presParOf" srcId="{52A91687-3E71-49DC-97CC-BDD3EA637F5A}" destId="{22895203-5DE2-4A27-AE93-4905F1ED00D1}" srcOrd="0" destOrd="0" presId="urn:microsoft.com/office/officeart/2018/2/layout/IconVerticalSolidList"/>
    <dgm:cxn modelId="{92113F03-C81D-4639-8898-DBE9380D5672}" type="presParOf" srcId="{52A91687-3E71-49DC-97CC-BDD3EA637F5A}" destId="{1FC309DF-22E8-45AD-86BD-CE9E40846DA5}" srcOrd="1" destOrd="0" presId="urn:microsoft.com/office/officeart/2018/2/layout/IconVerticalSolidList"/>
    <dgm:cxn modelId="{8F3AAEC5-3A88-46EC-A8EB-18E213E8C7FF}" type="presParOf" srcId="{52A91687-3E71-49DC-97CC-BDD3EA637F5A}" destId="{10C1EE3A-9891-45FA-B1AA-83FF78471F73}" srcOrd="2" destOrd="0" presId="urn:microsoft.com/office/officeart/2018/2/layout/IconVerticalSolidList"/>
    <dgm:cxn modelId="{C323AD32-F963-453E-AF89-78FEE6381EA7}" type="presParOf" srcId="{52A91687-3E71-49DC-97CC-BDD3EA637F5A}" destId="{5EE73575-70CD-4F95-8156-B3FAD7461AE8}" srcOrd="3" destOrd="0" presId="urn:microsoft.com/office/officeart/2018/2/layout/IconVerticalSolidList"/>
    <dgm:cxn modelId="{43A8A27F-F7DF-47F3-8EA0-EF73DBB14B0A}" type="presParOf" srcId="{4F8098DC-3ED2-4912-840C-A545DCE2768D}" destId="{0C85B953-0566-4586-83AC-B2B4B92F18FC}" srcOrd="5" destOrd="0" presId="urn:microsoft.com/office/officeart/2018/2/layout/IconVerticalSolidList"/>
    <dgm:cxn modelId="{E460E3A7-1568-4D80-832B-C2817391C269}" type="presParOf" srcId="{4F8098DC-3ED2-4912-840C-A545DCE2768D}" destId="{ABAC6AA8-1E99-4376-879F-73E9B1FFE9A9}" srcOrd="6" destOrd="0" presId="urn:microsoft.com/office/officeart/2018/2/layout/IconVerticalSolidList"/>
    <dgm:cxn modelId="{AC34F34E-CCC3-49D3-8ED6-52DAD9F4F1FC}" type="presParOf" srcId="{ABAC6AA8-1E99-4376-879F-73E9B1FFE9A9}" destId="{463ADB0B-3203-4FFF-8718-F12572DAB2C8}" srcOrd="0" destOrd="0" presId="urn:microsoft.com/office/officeart/2018/2/layout/IconVerticalSolidList"/>
    <dgm:cxn modelId="{F8797C46-E801-4A28-8868-2681916FE6C3}" type="presParOf" srcId="{ABAC6AA8-1E99-4376-879F-73E9B1FFE9A9}" destId="{6A7130D8-4DDC-473E-8E3E-EA741336EF07}" srcOrd="1" destOrd="0" presId="urn:microsoft.com/office/officeart/2018/2/layout/IconVerticalSolidList"/>
    <dgm:cxn modelId="{E5A45C94-DAB6-410F-9E05-AEE27AC26D69}" type="presParOf" srcId="{ABAC6AA8-1E99-4376-879F-73E9B1FFE9A9}" destId="{5E425666-26F0-4269-90FF-00A55E527D79}" srcOrd="2" destOrd="0" presId="urn:microsoft.com/office/officeart/2018/2/layout/IconVerticalSolidList"/>
    <dgm:cxn modelId="{2369212C-1E54-4846-AB71-0F69E5C8D4A6}" type="presParOf" srcId="{ABAC6AA8-1E99-4376-879F-73E9B1FFE9A9}" destId="{D016A881-6124-40F8-A21F-E169F659E2C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C69117-CAD5-4997-8941-BBB9F42CE0A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01A3F2-04B1-430D-A270-9CC5DF7A9F8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cap="none" dirty="0"/>
            <a:t>Example</a:t>
          </a:r>
          <a:r>
            <a:rPr lang="en-US" dirty="0"/>
            <a:t>: </a:t>
          </a:r>
          <a:r>
            <a:rPr lang="en-US" cap="none" dirty="0"/>
            <a:t>Recipe For Making A Pizza!</a:t>
          </a:r>
          <a:endParaRPr lang="en-US" dirty="0"/>
        </a:p>
      </dgm:t>
    </dgm:pt>
    <dgm:pt modelId="{47659F99-962E-48A0-8C35-C449E2E5CE3C}" type="parTrans" cxnId="{C942D065-E428-4386-9E5B-EFC05DEC2388}">
      <dgm:prSet/>
      <dgm:spPr/>
      <dgm:t>
        <a:bodyPr/>
        <a:lstStyle/>
        <a:p>
          <a:endParaRPr lang="en-US"/>
        </a:p>
      </dgm:t>
    </dgm:pt>
    <dgm:pt modelId="{A5D173FE-0868-4CA5-A421-A4F9F24A091E}" type="sibTrans" cxnId="{C942D065-E428-4386-9E5B-EFC05DEC2388}">
      <dgm:prSet/>
      <dgm:spPr/>
      <dgm:t>
        <a:bodyPr/>
        <a:lstStyle/>
        <a:p>
          <a:endParaRPr lang="en-US"/>
        </a:p>
      </dgm:t>
    </dgm:pt>
    <dgm:pt modelId="{7396E24A-6C67-4BB0-9D17-4BA844E4CBC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cap="none" dirty="0"/>
            <a:t>Activity</a:t>
          </a:r>
          <a:r>
            <a:rPr lang="en-US" dirty="0"/>
            <a:t>: </a:t>
          </a:r>
          <a:r>
            <a:rPr lang="en-US" cap="none" dirty="0"/>
            <a:t>Mad Gibs</a:t>
          </a:r>
          <a:endParaRPr lang="en-US" dirty="0"/>
        </a:p>
      </dgm:t>
    </dgm:pt>
    <dgm:pt modelId="{39697E10-685E-41EE-940F-F3F879830261}" type="parTrans" cxnId="{8AAB72E5-1269-4FDD-B34A-76AFAE6D0612}">
      <dgm:prSet/>
      <dgm:spPr/>
      <dgm:t>
        <a:bodyPr/>
        <a:lstStyle/>
        <a:p>
          <a:endParaRPr lang="en-US"/>
        </a:p>
      </dgm:t>
    </dgm:pt>
    <dgm:pt modelId="{D0BF6E86-2C7E-4385-AF01-0ED777D0B450}" type="sibTrans" cxnId="{8AAB72E5-1269-4FDD-B34A-76AFAE6D0612}">
      <dgm:prSet/>
      <dgm:spPr/>
      <dgm:t>
        <a:bodyPr/>
        <a:lstStyle/>
        <a:p>
          <a:endParaRPr lang="en-US"/>
        </a:p>
      </dgm:t>
    </dgm:pt>
    <dgm:pt modelId="{277DF95F-F833-4AAC-8208-91EF02CE73E7}" type="pres">
      <dgm:prSet presAssocID="{ECC69117-CAD5-4997-8941-BBB9F42CE0AF}" presName="root" presStyleCnt="0">
        <dgm:presLayoutVars>
          <dgm:dir/>
          <dgm:resizeHandles val="exact"/>
        </dgm:presLayoutVars>
      </dgm:prSet>
      <dgm:spPr/>
    </dgm:pt>
    <dgm:pt modelId="{E5C56AB4-64F9-4CF2-BE00-FB97C2C5DDF8}" type="pres">
      <dgm:prSet presAssocID="{A201A3F2-04B1-430D-A270-9CC5DF7A9F8C}" presName="compNode" presStyleCnt="0"/>
      <dgm:spPr/>
    </dgm:pt>
    <dgm:pt modelId="{5D1EBDCE-8B7F-4743-8426-8FCF374FB496}" type="pres">
      <dgm:prSet presAssocID="{A201A3F2-04B1-430D-A270-9CC5DF7A9F8C}" presName="bgRect" presStyleLbl="bgShp" presStyleIdx="0" presStyleCnt="2"/>
      <dgm:spPr/>
    </dgm:pt>
    <dgm:pt modelId="{E4E5A80F-63C9-4095-A021-22F31DDD6572}" type="pres">
      <dgm:prSet presAssocID="{A201A3F2-04B1-430D-A270-9CC5DF7A9F8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hole Pizza"/>
        </a:ext>
      </dgm:extLst>
    </dgm:pt>
    <dgm:pt modelId="{85CFE9EB-24AF-4CD3-9DA1-E5FF48CE3797}" type="pres">
      <dgm:prSet presAssocID="{A201A3F2-04B1-430D-A270-9CC5DF7A9F8C}" presName="spaceRect" presStyleCnt="0"/>
      <dgm:spPr/>
    </dgm:pt>
    <dgm:pt modelId="{7B519B93-F6DC-4FFA-88F5-9068AEB3359F}" type="pres">
      <dgm:prSet presAssocID="{A201A3F2-04B1-430D-A270-9CC5DF7A9F8C}" presName="parTx" presStyleLbl="revTx" presStyleIdx="0" presStyleCnt="2">
        <dgm:presLayoutVars>
          <dgm:chMax val="0"/>
          <dgm:chPref val="0"/>
        </dgm:presLayoutVars>
      </dgm:prSet>
      <dgm:spPr/>
    </dgm:pt>
    <dgm:pt modelId="{D7E62F6E-02AD-4112-89D4-EFA1021245FF}" type="pres">
      <dgm:prSet presAssocID="{A5D173FE-0868-4CA5-A421-A4F9F24A091E}" presName="sibTrans" presStyleCnt="0"/>
      <dgm:spPr/>
    </dgm:pt>
    <dgm:pt modelId="{DBD25CB4-3168-40D2-9F1B-82D708F9BEBF}" type="pres">
      <dgm:prSet presAssocID="{7396E24A-6C67-4BB0-9D17-4BA844E4CBCD}" presName="compNode" presStyleCnt="0"/>
      <dgm:spPr/>
    </dgm:pt>
    <dgm:pt modelId="{EF1BB8EE-EFBE-4D64-A528-A0B91BFE2991}" type="pres">
      <dgm:prSet presAssocID="{7396E24A-6C67-4BB0-9D17-4BA844E4CBCD}" presName="bgRect" presStyleLbl="bgShp" presStyleIdx="1" presStyleCnt="2"/>
      <dgm:spPr/>
    </dgm:pt>
    <dgm:pt modelId="{5EB66240-7A11-47C6-9ED7-BF873C7B3D26}" type="pres">
      <dgm:prSet presAssocID="{7396E24A-6C67-4BB0-9D17-4BA844E4CBC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ngry Face with No Fill"/>
        </a:ext>
      </dgm:extLst>
    </dgm:pt>
    <dgm:pt modelId="{1DD10453-E684-4BB4-8062-FE1C86884023}" type="pres">
      <dgm:prSet presAssocID="{7396E24A-6C67-4BB0-9D17-4BA844E4CBCD}" presName="spaceRect" presStyleCnt="0"/>
      <dgm:spPr/>
    </dgm:pt>
    <dgm:pt modelId="{32DC6820-15C7-4608-8C58-9B82695E8E4E}" type="pres">
      <dgm:prSet presAssocID="{7396E24A-6C67-4BB0-9D17-4BA844E4CBCD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57B26009-FF35-45E4-9149-DFFAE1F448AD}" type="presOf" srcId="{7396E24A-6C67-4BB0-9D17-4BA844E4CBCD}" destId="{32DC6820-15C7-4608-8C58-9B82695E8E4E}" srcOrd="0" destOrd="0" presId="urn:microsoft.com/office/officeart/2018/2/layout/IconVerticalSolidList"/>
    <dgm:cxn modelId="{8D0C5F1E-6983-45EE-89AF-EB6DE49404DB}" type="presOf" srcId="{A201A3F2-04B1-430D-A270-9CC5DF7A9F8C}" destId="{7B519B93-F6DC-4FFA-88F5-9068AEB3359F}" srcOrd="0" destOrd="0" presId="urn:microsoft.com/office/officeart/2018/2/layout/IconVerticalSolidList"/>
    <dgm:cxn modelId="{C942D065-E428-4386-9E5B-EFC05DEC2388}" srcId="{ECC69117-CAD5-4997-8941-BBB9F42CE0AF}" destId="{A201A3F2-04B1-430D-A270-9CC5DF7A9F8C}" srcOrd="0" destOrd="0" parTransId="{47659F99-962E-48A0-8C35-C449E2E5CE3C}" sibTransId="{A5D173FE-0868-4CA5-A421-A4F9F24A091E}"/>
    <dgm:cxn modelId="{8AAB72E5-1269-4FDD-B34A-76AFAE6D0612}" srcId="{ECC69117-CAD5-4997-8941-BBB9F42CE0AF}" destId="{7396E24A-6C67-4BB0-9D17-4BA844E4CBCD}" srcOrd="1" destOrd="0" parTransId="{39697E10-685E-41EE-940F-F3F879830261}" sibTransId="{D0BF6E86-2C7E-4385-AF01-0ED777D0B450}"/>
    <dgm:cxn modelId="{01326FE8-F198-4650-B2D0-E771E0E1FC36}" type="presOf" srcId="{ECC69117-CAD5-4997-8941-BBB9F42CE0AF}" destId="{277DF95F-F833-4AAC-8208-91EF02CE73E7}" srcOrd="0" destOrd="0" presId="urn:microsoft.com/office/officeart/2018/2/layout/IconVerticalSolidList"/>
    <dgm:cxn modelId="{7B8E9C9D-9C01-401D-A263-29A2DCF665E2}" type="presParOf" srcId="{277DF95F-F833-4AAC-8208-91EF02CE73E7}" destId="{E5C56AB4-64F9-4CF2-BE00-FB97C2C5DDF8}" srcOrd="0" destOrd="0" presId="urn:microsoft.com/office/officeart/2018/2/layout/IconVerticalSolidList"/>
    <dgm:cxn modelId="{5DF0DFF8-002A-4EB3-A443-57285898F871}" type="presParOf" srcId="{E5C56AB4-64F9-4CF2-BE00-FB97C2C5DDF8}" destId="{5D1EBDCE-8B7F-4743-8426-8FCF374FB496}" srcOrd="0" destOrd="0" presId="urn:microsoft.com/office/officeart/2018/2/layout/IconVerticalSolidList"/>
    <dgm:cxn modelId="{1C6FD105-3ED5-49A5-A758-24BFE25D7C27}" type="presParOf" srcId="{E5C56AB4-64F9-4CF2-BE00-FB97C2C5DDF8}" destId="{E4E5A80F-63C9-4095-A021-22F31DDD6572}" srcOrd="1" destOrd="0" presId="urn:microsoft.com/office/officeart/2018/2/layout/IconVerticalSolidList"/>
    <dgm:cxn modelId="{DDB873D6-6ADE-455C-9496-3A2126B6765C}" type="presParOf" srcId="{E5C56AB4-64F9-4CF2-BE00-FB97C2C5DDF8}" destId="{85CFE9EB-24AF-4CD3-9DA1-E5FF48CE3797}" srcOrd="2" destOrd="0" presId="urn:microsoft.com/office/officeart/2018/2/layout/IconVerticalSolidList"/>
    <dgm:cxn modelId="{E8ED4D15-5146-4F86-94D5-EF6A15C47B18}" type="presParOf" srcId="{E5C56AB4-64F9-4CF2-BE00-FB97C2C5DDF8}" destId="{7B519B93-F6DC-4FFA-88F5-9068AEB3359F}" srcOrd="3" destOrd="0" presId="urn:microsoft.com/office/officeart/2018/2/layout/IconVerticalSolidList"/>
    <dgm:cxn modelId="{E73CDBED-5078-466B-96B7-331455B4DE4B}" type="presParOf" srcId="{277DF95F-F833-4AAC-8208-91EF02CE73E7}" destId="{D7E62F6E-02AD-4112-89D4-EFA1021245FF}" srcOrd="1" destOrd="0" presId="urn:microsoft.com/office/officeart/2018/2/layout/IconVerticalSolidList"/>
    <dgm:cxn modelId="{C6B65394-51C0-408D-806F-77B5802A7E76}" type="presParOf" srcId="{277DF95F-F833-4AAC-8208-91EF02CE73E7}" destId="{DBD25CB4-3168-40D2-9F1B-82D708F9BEBF}" srcOrd="2" destOrd="0" presId="urn:microsoft.com/office/officeart/2018/2/layout/IconVerticalSolidList"/>
    <dgm:cxn modelId="{89049C69-6559-48B6-BB11-2FCBC19B875C}" type="presParOf" srcId="{DBD25CB4-3168-40D2-9F1B-82D708F9BEBF}" destId="{EF1BB8EE-EFBE-4D64-A528-A0B91BFE2991}" srcOrd="0" destOrd="0" presId="urn:microsoft.com/office/officeart/2018/2/layout/IconVerticalSolidList"/>
    <dgm:cxn modelId="{3C572124-FC69-4DFD-9010-E61B7C899849}" type="presParOf" srcId="{DBD25CB4-3168-40D2-9F1B-82D708F9BEBF}" destId="{5EB66240-7A11-47C6-9ED7-BF873C7B3D26}" srcOrd="1" destOrd="0" presId="urn:microsoft.com/office/officeart/2018/2/layout/IconVerticalSolidList"/>
    <dgm:cxn modelId="{D71D6613-2994-4572-9536-A4CF40589DBB}" type="presParOf" srcId="{DBD25CB4-3168-40D2-9F1B-82D708F9BEBF}" destId="{1DD10453-E684-4BB4-8062-FE1C86884023}" srcOrd="2" destOrd="0" presId="urn:microsoft.com/office/officeart/2018/2/layout/IconVerticalSolidList"/>
    <dgm:cxn modelId="{D21B194E-3742-45B8-B28F-984AAD098951}" type="presParOf" srcId="{DBD25CB4-3168-40D2-9F1B-82D708F9BEBF}" destId="{32DC6820-15C7-4608-8C58-9B82695E8E4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C69117-CAD5-4997-8941-BBB9F42CE0A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01A3F2-04B1-430D-A270-9CC5DF7A9F8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Examples</a:t>
          </a:r>
          <a:r>
            <a:rPr lang="en-US" dirty="0"/>
            <a:t>: Recipe for making a pizza!</a:t>
          </a:r>
        </a:p>
      </dgm:t>
    </dgm:pt>
    <dgm:pt modelId="{47659F99-962E-48A0-8C35-C449E2E5CE3C}" type="parTrans" cxnId="{C942D065-E428-4386-9E5B-EFC05DEC2388}">
      <dgm:prSet/>
      <dgm:spPr/>
      <dgm:t>
        <a:bodyPr/>
        <a:lstStyle/>
        <a:p>
          <a:endParaRPr lang="en-US"/>
        </a:p>
      </dgm:t>
    </dgm:pt>
    <dgm:pt modelId="{A5D173FE-0868-4CA5-A421-A4F9F24A091E}" type="sibTrans" cxnId="{C942D065-E428-4386-9E5B-EFC05DEC2388}">
      <dgm:prSet/>
      <dgm:spPr/>
      <dgm:t>
        <a:bodyPr/>
        <a:lstStyle/>
        <a:p>
          <a:endParaRPr lang="en-US"/>
        </a:p>
      </dgm:t>
    </dgm:pt>
    <dgm:pt modelId="{96D78508-338D-45D2-B013-3BD3337EB8F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Activity: Secret Board Game</a:t>
          </a:r>
        </a:p>
      </dgm:t>
    </dgm:pt>
    <dgm:pt modelId="{E9F67086-1464-4B21-91AD-3FA918E48ED3}" type="parTrans" cxnId="{58882107-CB68-4015-A7C3-22E5EC979D5C}">
      <dgm:prSet/>
      <dgm:spPr/>
      <dgm:t>
        <a:bodyPr/>
        <a:lstStyle/>
        <a:p>
          <a:endParaRPr lang="en-US"/>
        </a:p>
      </dgm:t>
    </dgm:pt>
    <dgm:pt modelId="{B5F7C933-9A3E-4142-978C-1B0C955C1D9A}" type="sibTrans" cxnId="{58882107-CB68-4015-A7C3-22E5EC979D5C}">
      <dgm:prSet/>
      <dgm:spPr/>
      <dgm:t>
        <a:bodyPr/>
        <a:lstStyle/>
        <a:p>
          <a:endParaRPr lang="en-US"/>
        </a:p>
      </dgm:t>
    </dgm:pt>
    <dgm:pt modelId="{277DF95F-F833-4AAC-8208-91EF02CE73E7}" type="pres">
      <dgm:prSet presAssocID="{ECC69117-CAD5-4997-8941-BBB9F42CE0AF}" presName="root" presStyleCnt="0">
        <dgm:presLayoutVars>
          <dgm:dir/>
          <dgm:resizeHandles val="exact"/>
        </dgm:presLayoutVars>
      </dgm:prSet>
      <dgm:spPr/>
    </dgm:pt>
    <dgm:pt modelId="{E5C56AB4-64F9-4CF2-BE00-FB97C2C5DDF8}" type="pres">
      <dgm:prSet presAssocID="{A201A3F2-04B1-430D-A270-9CC5DF7A9F8C}" presName="compNode" presStyleCnt="0"/>
      <dgm:spPr/>
    </dgm:pt>
    <dgm:pt modelId="{5D1EBDCE-8B7F-4743-8426-8FCF374FB496}" type="pres">
      <dgm:prSet presAssocID="{A201A3F2-04B1-430D-A270-9CC5DF7A9F8C}" presName="bgRect" presStyleLbl="bgShp" presStyleIdx="0" presStyleCnt="2"/>
      <dgm:spPr/>
    </dgm:pt>
    <dgm:pt modelId="{E4E5A80F-63C9-4095-A021-22F31DDD6572}" type="pres">
      <dgm:prSet presAssocID="{A201A3F2-04B1-430D-A270-9CC5DF7A9F8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hole Pizza"/>
        </a:ext>
      </dgm:extLst>
    </dgm:pt>
    <dgm:pt modelId="{85CFE9EB-24AF-4CD3-9DA1-E5FF48CE3797}" type="pres">
      <dgm:prSet presAssocID="{A201A3F2-04B1-430D-A270-9CC5DF7A9F8C}" presName="spaceRect" presStyleCnt="0"/>
      <dgm:spPr/>
    </dgm:pt>
    <dgm:pt modelId="{7B519B93-F6DC-4FFA-88F5-9068AEB3359F}" type="pres">
      <dgm:prSet presAssocID="{A201A3F2-04B1-430D-A270-9CC5DF7A9F8C}" presName="parTx" presStyleLbl="revTx" presStyleIdx="0" presStyleCnt="2">
        <dgm:presLayoutVars>
          <dgm:chMax val="0"/>
          <dgm:chPref val="0"/>
        </dgm:presLayoutVars>
      </dgm:prSet>
      <dgm:spPr/>
    </dgm:pt>
    <dgm:pt modelId="{D7E62F6E-02AD-4112-89D4-EFA1021245FF}" type="pres">
      <dgm:prSet presAssocID="{A5D173FE-0868-4CA5-A421-A4F9F24A091E}" presName="sibTrans" presStyleCnt="0"/>
      <dgm:spPr/>
    </dgm:pt>
    <dgm:pt modelId="{530D06CD-7C65-4880-A548-E4786C570AF4}" type="pres">
      <dgm:prSet presAssocID="{96D78508-338D-45D2-B013-3BD3337EB8F2}" presName="compNode" presStyleCnt="0"/>
      <dgm:spPr/>
    </dgm:pt>
    <dgm:pt modelId="{37AF96B4-6F9D-4E45-9C72-9D73F8E5E69A}" type="pres">
      <dgm:prSet presAssocID="{96D78508-338D-45D2-B013-3BD3337EB8F2}" presName="bgRect" presStyleLbl="bgShp" presStyleIdx="1" presStyleCnt="2"/>
      <dgm:spPr/>
    </dgm:pt>
    <dgm:pt modelId="{C929CC8A-8433-4017-9722-AD60063BC042}" type="pres">
      <dgm:prSet presAssocID="{96D78508-338D-45D2-B013-3BD3337EB8F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ame controller"/>
        </a:ext>
      </dgm:extLst>
    </dgm:pt>
    <dgm:pt modelId="{F83724C9-0863-42BA-B75E-7F9400A84F77}" type="pres">
      <dgm:prSet presAssocID="{96D78508-338D-45D2-B013-3BD3337EB8F2}" presName="spaceRect" presStyleCnt="0"/>
      <dgm:spPr/>
    </dgm:pt>
    <dgm:pt modelId="{992F0FB1-1242-4AC0-98B3-A54B6E89960E}" type="pres">
      <dgm:prSet presAssocID="{96D78508-338D-45D2-B013-3BD3337EB8F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58882107-CB68-4015-A7C3-22E5EC979D5C}" srcId="{ECC69117-CAD5-4997-8941-BBB9F42CE0AF}" destId="{96D78508-338D-45D2-B013-3BD3337EB8F2}" srcOrd="1" destOrd="0" parTransId="{E9F67086-1464-4B21-91AD-3FA918E48ED3}" sibTransId="{B5F7C933-9A3E-4142-978C-1B0C955C1D9A}"/>
    <dgm:cxn modelId="{8D0C5F1E-6983-45EE-89AF-EB6DE49404DB}" type="presOf" srcId="{A201A3F2-04B1-430D-A270-9CC5DF7A9F8C}" destId="{7B519B93-F6DC-4FFA-88F5-9068AEB3359F}" srcOrd="0" destOrd="0" presId="urn:microsoft.com/office/officeart/2018/2/layout/IconVerticalSolidList"/>
    <dgm:cxn modelId="{2BAC2A2B-DA43-4202-BEB3-54A0FC3941D7}" type="presOf" srcId="{96D78508-338D-45D2-B013-3BD3337EB8F2}" destId="{992F0FB1-1242-4AC0-98B3-A54B6E89960E}" srcOrd="0" destOrd="0" presId="urn:microsoft.com/office/officeart/2018/2/layout/IconVerticalSolidList"/>
    <dgm:cxn modelId="{C942D065-E428-4386-9E5B-EFC05DEC2388}" srcId="{ECC69117-CAD5-4997-8941-BBB9F42CE0AF}" destId="{A201A3F2-04B1-430D-A270-9CC5DF7A9F8C}" srcOrd="0" destOrd="0" parTransId="{47659F99-962E-48A0-8C35-C449E2E5CE3C}" sibTransId="{A5D173FE-0868-4CA5-A421-A4F9F24A091E}"/>
    <dgm:cxn modelId="{01326FE8-F198-4650-B2D0-E771E0E1FC36}" type="presOf" srcId="{ECC69117-CAD5-4997-8941-BBB9F42CE0AF}" destId="{277DF95F-F833-4AAC-8208-91EF02CE73E7}" srcOrd="0" destOrd="0" presId="urn:microsoft.com/office/officeart/2018/2/layout/IconVerticalSolidList"/>
    <dgm:cxn modelId="{7B8E9C9D-9C01-401D-A263-29A2DCF665E2}" type="presParOf" srcId="{277DF95F-F833-4AAC-8208-91EF02CE73E7}" destId="{E5C56AB4-64F9-4CF2-BE00-FB97C2C5DDF8}" srcOrd="0" destOrd="0" presId="urn:microsoft.com/office/officeart/2018/2/layout/IconVerticalSolidList"/>
    <dgm:cxn modelId="{5DF0DFF8-002A-4EB3-A443-57285898F871}" type="presParOf" srcId="{E5C56AB4-64F9-4CF2-BE00-FB97C2C5DDF8}" destId="{5D1EBDCE-8B7F-4743-8426-8FCF374FB496}" srcOrd="0" destOrd="0" presId="urn:microsoft.com/office/officeart/2018/2/layout/IconVerticalSolidList"/>
    <dgm:cxn modelId="{1C6FD105-3ED5-49A5-A758-24BFE25D7C27}" type="presParOf" srcId="{E5C56AB4-64F9-4CF2-BE00-FB97C2C5DDF8}" destId="{E4E5A80F-63C9-4095-A021-22F31DDD6572}" srcOrd="1" destOrd="0" presId="urn:microsoft.com/office/officeart/2018/2/layout/IconVerticalSolidList"/>
    <dgm:cxn modelId="{DDB873D6-6ADE-455C-9496-3A2126B6765C}" type="presParOf" srcId="{E5C56AB4-64F9-4CF2-BE00-FB97C2C5DDF8}" destId="{85CFE9EB-24AF-4CD3-9DA1-E5FF48CE3797}" srcOrd="2" destOrd="0" presId="urn:microsoft.com/office/officeart/2018/2/layout/IconVerticalSolidList"/>
    <dgm:cxn modelId="{E8ED4D15-5146-4F86-94D5-EF6A15C47B18}" type="presParOf" srcId="{E5C56AB4-64F9-4CF2-BE00-FB97C2C5DDF8}" destId="{7B519B93-F6DC-4FFA-88F5-9068AEB3359F}" srcOrd="3" destOrd="0" presId="urn:microsoft.com/office/officeart/2018/2/layout/IconVerticalSolidList"/>
    <dgm:cxn modelId="{E73CDBED-5078-466B-96B7-331455B4DE4B}" type="presParOf" srcId="{277DF95F-F833-4AAC-8208-91EF02CE73E7}" destId="{D7E62F6E-02AD-4112-89D4-EFA1021245FF}" srcOrd="1" destOrd="0" presId="urn:microsoft.com/office/officeart/2018/2/layout/IconVerticalSolidList"/>
    <dgm:cxn modelId="{E4F40343-D358-44EB-A2DC-110A0D44F0F1}" type="presParOf" srcId="{277DF95F-F833-4AAC-8208-91EF02CE73E7}" destId="{530D06CD-7C65-4880-A548-E4786C570AF4}" srcOrd="2" destOrd="0" presId="urn:microsoft.com/office/officeart/2018/2/layout/IconVerticalSolidList"/>
    <dgm:cxn modelId="{230B7245-1FD3-4BA0-ABEE-9A746ACEDF46}" type="presParOf" srcId="{530D06CD-7C65-4880-A548-E4786C570AF4}" destId="{37AF96B4-6F9D-4E45-9C72-9D73F8E5E69A}" srcOrd="0" destOrd="0" presId="urn:microsoft.com/office/officeart/2018/2/layout/IconVerticalSolidList"/>
    <dgm:cxn modelId="{6D155D2D-8361-4964-9402-80675BEF3373}" type="presParOf" srcId="{530D06CD-7C65-4880-A548-E4786C570AF4}" destId="{C929CC8A-8433-4017-9722-AD60063BC042}" srcOrd="1" destOrd="0" presId="urn:microsoft.com/office/officeart/2018/2/layout/IconVerticalSolidList"/>
    <dgm:cxn modelId="{6CC23056-EEBA-4EA0-94F1-A985AA783CE4}" type="presParOf" srcId="{530D06CD-7C65-4880-A548-E4786C570AF4}" destId="{F83724C9-0863-42BA-B75E-7F9400A84F77}" srcOrd="2" destOrd="0" presId="urn:microsoft.com/office/officeart/2018/2/layout/IconVerticalSolidList"/>
    <dgm:cxn modelId="{E65E93A7-67E5-416D-9E9D-E98061B49D10}" type="presParOf" srcId="{530D06CD-7C65-4880-A548-E4786C570AF4}" destId="{992F0FB1-1242-4AC0-98B3-A54B6E89960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0510DC-F568-4DAA-B4EA-06811054457C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2699D7-F2A8-4110-BC5E-AAD81751010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Examples</a:t>
          </a:r>
          <a:r>
            <a:rPr lang="en-US" dirty="0"/>
            <a:t>: Watching Netflix</a:t>
          </a:r>
        </a:p>
      </dgm:t>
    </dgm:pt>
    <dgm:pt modelId="{E752F0E1-705A-40CD-A326-E8CEA177B671}" type="parTrans" cxnId="{6CA948D2-54E2-48FB-89EC-3AFFFEEC5351}">
      <dgm:prSet/>
      <dgm:spPr/>
      <dgm:t>
        <a:bodyPr/>
        <a:lstStyle/>
        <a:p>
          <a:endParaRPr lang="en-US"/>
        </a:p>
      </dgm:t>
    </dgm:pt>
    <dgm:pt modelId="{40F47B38-7000-406F-B4D6-FD655DD60D30}" type="sibTrans" cxnId="{6CA948D2-54E2-48FB-89EC-3AFFFEEC535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CA98286-E674-49BB-B49E-81DD0143B71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Activity: Cryptograms</a:t>
          </a:r>
        </a:p>
      </dgm:t>
    </dgm:pt>
    <dgm:pt modelId="{AAED5B76-7921-4988-9274-BC53A9B32169}" type="parTrans" cxnId="{9EC6DDE6-8723-4BB1-8B18-4EC4978B1EF2}">
      <dgm:prSet/>
      <dgm:spPr/>
      <dgm:t>
        <a:bodyPr/>
        <a:lstStyle/>
        <a:p>
          <a:endParaRPr lang="en-US"/>
        </a:p>
      </dgm:t>
    </dgm:pt>
    <dgm:pt modelId="{80D04AD0-4009-4564-873A-735B7DB00039}" type="sibTrans" cxnId="{9EC6DDE6-8723-4BB1-8B18-4EC4978B1EF2}">
      <dgm:prSet/>
      <dgm:spPr/>
      <dgm:t>
        <a:bodyPr/>
        <a:lstStyle/>
        <a:p>
          <a:endParaRPr lang="en-US"/>
        </a:p>
      </dgm:t>
    </dgm:pt>
    <dgm:pt modelId="{3EFEC3FA-6A9E-48D7-B5E0-2EED039EFA4D}" type="pres">
      <dgm:prSet presAssocID="{C70510DC-F568-4DAA-B4EA-06811054457C}" presName="root" presStyleCnt="0">
        <dgm:presLayoutVars>
          <dgm:dir/>
          <dgm:resizeHandles val="exact"/>
        </dgm:presLayoutVars>
      </dgm:prSet>
      <dgm:spPr/>
    </dgm:pt>
    <dgm:pt modelId="{1CA2E0F2-328F-427E-B809-15B95EB5E77F}" type="pres">
      <dgm:prSet presAssocID="{C70510DC-F568-4DAA-B4EA-06811054457C}" presName="container" presStyleCnt="0">
        <dgm:presLayoutVars>
          <dgm:dir/>
          <dgm:resizeHandles val="exact"/>
        </dgm:presLayoutVars>
      </dgm:prSet>
      <dgm:spPr/>
    </dgm:pt>
    <dgm:pt modelId="{D888FA9D-7A60-4B78-9AFE-8D5B11809699}" type="pres">
      <dgm:prSet presAssocID="{4F2699D7-F2A8-4110-BC5E-AAD81751010B}" presName="compNode" presStyleCnt="0"/>
      <dgm:spPr/>
    </dgm:pt>
    <dgm:pt modelId="{93879B64-DAEA-4553-98BC-972C755218EE}" type="pres">
      <dgm:prSet presAssocID="{4F2699D7-F2A8-4110-BC5E-AAD81751010B}" presName="iconBgRect" presStyleLbl="bgShp" presStyleIdx="0" presStyleCnt="2"/>
      <dgm:spPr/>
    </dgm:pt>
    <dgm:pt modelId="{92AA4346-F94C-4202-AA61-3220EE2520B4}" type="pres">
      <dgm:prSet presAssocID="{4F2699D7-F2A8-4110-BC5E-AAD81751010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levision"/>
        </a:ext>
      </dgm:extLst>
    </dgm:pt>
    <dgm:pt modelId="{8215062B-87CC-470D-A17D-ED6F1CFF804E}" type="pres">
      <dgm:prSet presAssocID="{4F2699D7-F2A8-4110-BC5E-AAD81751010B}" presName="spaceRect" presStyleCnt="0"/>
      <dgm:spPr/>
    </dgm:pt>
    <dgm:pt modelId="{041C5AF7-9347-40F7-9395-008D40128DFA}" type="pres">
      <dgm:prSet presAssocID="{4F2699D7-F2A8-4110-BC5E-AAD81751010B}" presName="textRect" presStyleLbl="revTx" presStyleIdx="0" presStyleCnt="2">
        <dgm:presLayoutVars>
          <dgm:chMax val="1"/>
          <dgm:chPref val="1"/>
        </dgm:presLayoutVars>
      </dgm:prSet>
      <dgm:spPr/>
    </dgm:pt>
    <dgm:pt modelId="{735A66BE-CC15-4A0D-9768-E9955C62AE6F}" type="pres">
      <dgm:prSet presAssocID="{40F47B38-7000-406F-B4D6-FD655DD60D30}" presName="sibTrans" presStyleLbl="sibTrans2D1" presStyleIdx="0" presStyleCnt="0"/>
      <dgm:spPr/>
    </dgm:pt>
    <dgm:pt modelId="{66B33D18-09F5-489C-A3C1-86A3BF588734}" type="pres">
      <dgm:prSet presAssocID="{8CA98286-E674-49BB-B49E-81DD0143B71E}" presName="compNode" presStyleCnt="0"/>
      <dgm:spPr/>
    </dgm:pt>
    <dgm:pt modelId="{754FF7A8-C16F-47E4-8412-B76ADD1C5474}" type="pres">
      <dgm:prSet presAssocID="{8CA98286-E674-49BB-B49E-81DD0143B71E}" presName="iconBgRect" presStyleLbl="bgShp" presStyleIdx="1" presStyleCnt="2"/>
      <dgm:spPr/>
    </dgm:pt>
    <dgm:pt modelId="{0DAF1B63-BDD0-42B3-B457-72E40CE5DB11}" type="pres">
      <dgm:prSet presAssocID="{8CA98286-E674-49BB-B49E-81DD0143B71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E3F9B19B-8E5B-4CB8-BD88-D3D61CF4C9D9}" type="pres">
      <dgm:prSet presAssocID="{8CA98286-E674-49BB-B49E-81DD0143B71E}" presName="spaceRect" presStyleCnt="0"/>
      <dgm:spPr/>
    </dgm:pt>
    <dgm:pt modelId="{D0656084-40FD-4F00-82FB-E096EC254C05}" type="pres">
      <dgm:prSet presAssocID="{8CA98286-E674-49BB-B49E-81DD0143B71E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CE0EF06-97B4-48DC-885F-DE134B25A376}" type="presOf" srcId="{40F47B38-7000-406F-B4D6-FD655DD60D30}" destId="{735A66BE-CC15-4A0D-9768-E9955C62AE6F}" srcOrd="0" destOrd="0" presId="urn:microsoft.com/office/officeart/2018/2/layout/IconCircleList"/>
    <dgm:cxn modelId="{D6D98B2C-C58F-483B-A3F0-FA23EFCE2BE0}" type="presOf" srcId="{8CA98286-E674-49BB-B49E-81DD0143B71E}" destId="{D0656084-40FD-4F00-82FB-E096EC254C05}" srcOrd="0" destOrd="0" presId="urn:microsoft.com/office/officeart/2018/2/layout/IconCircleList"/>
    <dgm:cxn modelId="{B8CB0FBE-9B4B-474A-A71C-E72873424392}" type="presOf" srcId="{C70510DC-F568-4DAA-B4EA-06811054457C}" destId="{3EFEC3FA-6A9E-48D7-B5E0-2EED039EFA4D}" srcOrd="0" destOrd="0" presId="urn:microsoft.com/office/officeart/2018/2/layout/IconCircleList"/>
    <dgm:cxn modelId="{5215A1C9-C42E-453D-B525-240595C8C456}" type="presOf" srcId="{4F2699D7-F2A8-4110-BC5E-AAD81751010B}" destId="{041C5AF7-9347-40F7-9395-008D40128DFA}" srcOrd="0" destOrd="0" presId="urn:microsoft.com/office/officeart/2018/2/layout/IconCircleList"/>
    <dgm:cxn modelId="{6CA948D2-54E2-48FB-89EC-3AFFFEEC5351}" srcId="{C70510DC-F568-4DAA-B4EA-06811054457C}" destId="{4F2699D7-F2A8-4110-BC5E-AAD81751010B}" srcOrd="0" destOrd="0" parTransId="{E752F0E1-705A-40CD-A326-E8CEA177B671}" sibTransId="{40F47B38-7000-406F-B4D6-FD655DD60D30}"/>
    <dgm:cxn modelId="{9EC6DDE6-8723-4BB1-8B18-4EC4978B1EF2}" srcId="{C70510DC-F568-4DAA-B4EA-06811054457C}" destId="{8CA98286-E674-49BB-B49E-81DD0143B71E}" srcOrd="1" destOrd="0" parTransId="{AAED5B76-7921-4988-9274-BC53A9B32169}" sibTransId="{80D04AD0-4009-4564-873A-735B7DB00039}"/>
    <dgm:cxn modelId="{E70B6F1E-F45B-4A0B-9B8E-8E836F91C810}" type="presParOf" srcId="{3EFEC3FA-6A9E-48D7-B5E0-2EED039EFA4D}" destId="{1CA2E0F2-328F-427E-B809-15B95EB5E77F}" srcOrd="0" destOrd="0" presId="urn:microsoft.com/office/officeart/2018/2/layout/IconCircleList"/>
    <dgm:cxn modelId="{4001EEFB-3E33-444B-AFE0-1F72658A1C30}" type="presParOf" srcId="{1CA2E0F2-328F-427E-B809-15B95EB5E77F}" destId="{D888FA9D-7A60-4B78-9AFE-8D5B11809699}" srcOrd="0" destOrd="0" presId="urn:microsoft.com/office/officeart/2018/2/layout/IconCircleList"/>
    <dgm:cxn modelId="{0BA33D11-840B-49BD-9C30-5F5FF10A9D5F}" type="presParOf" srcId="{D888FA9D-7A60-4B78-9AFE-8D5B11809699}" destId="{93879B64-DAEA-4553-98BC-972C755218EE}" srcOrd="0" destOrd="0" presId="urn:microsoft.com/office/officeart/2018/2/layout/IconCircleList"/>
    <dgm:cxn modelId="{08005506-B3D9-4CDB-A847-E1FEE7DD33CA}" type="presParOf" srcId="{D888FA9D-7A60-4B78-9AFE-8D5B11809699}" destId="{92AA4346-F94C-4202-AA61-3220EE2520B4}" srcOrd="1" destOrd="0" presId="urn:microsoft.com/office/officeart/2018/2/layout/IconCircleList"/>
    <dgm:cxn modelId="{E5A2FD05-3D1E-403D-9F25-DB2FF4AA2A1E}" type="presParOf" srcId="{D888FA9D-7A60-4B78-9AFE-8D5B11809699}" destId="{8215062B-87CC-470D-A17D-ED6F1CFF804E}" srcOrd="2" destOrd="0" presId="urn:microsoft.com/office/officeart/2018/2/layout/IconCircleList"/>
    <dgm:cxn modelId="{356F36EF-ACB5-494C-9FFB-F661E9451527}" type="presParOf" srcId="{D888FA9D-7A60-4B78-9AFE-8D5B11809699}" destId="{041C5AF7-9347-40F7-9395-008D40128DFA}" srcOrd="3" destOrd="0" presId="urn:microsoft.com/office/officeart/2018/2/layout/IconCircleList"/>
    <dgm:cxn modelId="{77602EDA-7CC2-462F-82C4-55BFB6330C4F}" type="presParOf" srcId="{1CA2E0F2-328F-427E-B809-15B95EB5E77F}" destId="{735A66BE-CC15-4A0D-9768-E9955C62AE6F}" srcOrd="1" destOrd="0" presId="urn:microsoft.com/office/officeart/2018/2/layout/IconCircleList"/>
    <dgm:cxn modelId="{B943E479-E771-4B7C-B81A-1CB6033DC766}" type="presParOf" srcId="{1CA2E0F2-328F-427E-B809-15B95EB5E77F}" destId="{66B33D18-09F5-489C-A3C1-86A3BF588734}" srcOrd="2" destOrd="0" presId="urn:microsoft.com/office/officeart/2018/2/layout/IconCircleList"/>
    <dgm:cxn modelId="{13E4A5AF-8AB5-42C8-A314-4A4AA910B72C}" type="presParOf" srcId="{66B33D18-09F5-489C-A3C1-86A3BF588734}" destId="{754FF7A8-C16F-47E4-8412-B76ADD1C5474}" srcOrd="0" destOrd="0" presId="urn:microsoft.com/office/officeart/2018/2/layout/IconCircleList"/>
    <dgm:cxn modelId="{53977140-25D3-4D57-A70A-7CBC0164C195}" type="presParOf" srcId="{66B33D18-09F5-489C-A3C1-86A3BF588734}" destId="{0DAF1B63-BDD0-42B3-B457-72E40CE5DB11}" srcOrd="1" destOrd="0" presId="urn:microsoft.com/office/officeart/2018/2/layout/IconCircleList"/>
    <dgm:cxn modelId="{1D2D9B6F-D6EE-45C1-886C-57EEB031DE53}" type="presParOf" srcId="{66B33D18-09F5-489C-A3C1-86A3BF588734}" destId="{E3F9B19B-8E5B-4CB8-BD88-D3D61CF4C9D9}" srcOrd="2" destOrd="0" presId="urn:microsoft.com/office/officeart/2018/2/layout/IconCircleList"/>
    <dgm:cxn modelId="{9CC972A0-EBE7-48E0-96EF-6BE0567A0C49}" type="presParOf" srcId="{66B33D18-09F5-489C-A3C1-86A3BF588734}" destId="{D0656084-40FD-4F00-82FB-E096EC254C05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10E8AE-2CE9-4EE4-8BDA-76A168CB71BE}">
      <dsp:nvSpPr>
        <dsp:cNvPr id="0" name=""/>
        <dsp:cNvSpPr/>
      </dsp:nvSpPr>
      <dsp:spPr>
        <a:xfrm>
          <a:off x="0" y="2033"/>
          <a:ext cx="10515600" cy="103051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C3AD8-4603-4D33-A6C2-4B8526AAABCE}">
      <dsp:nvSpPr>
        <dsp:cNvPr id="0" name=""/>
        <dsp:cNvSpPr/>
      </dsp:nvSpPr>
      <dsp:spPr>
        <a:xfrm>
          <a:off x="311731" y="233899"/>
          <a:ext cx="566784" cy="56678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93A8C-C08A-4D45-9051-11EE8EA73F72}">
      <dsp:nvSpPr>
        <dsp:cNvPr id="0" name=""/>
        <dsp:cNvSpPr/>
      </dsp:nvSpPr>
      <dsp:spPr>
        <a:xfrm>
          <a:off x="1190247" y="2033"/>
          <a:ext cx="9325352" cy="103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063" tIns="109063" rIns="109063" bIns="10906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Decomposition</a:t>
          </a:r>
          <a:r>
            <a:rPr lang="en-US" sz="1800" kern="1200"/>
            <a:t>: Breaking down data, processes, or problems into smaller, manageable parts</a:t>
          </a:r>
        </a:p>
      </dsp:txBody>
      <dsp:txXfrm>
        <a:off x="1190247" y="2033"/>
        <a:ext cx="9325352" cy="1030517"/>
      </dsp:txXfrm>
    </dsp:sp>
    <dsp:sp modelId="{AABDF58B-38EA-4219-8C14-F3417DD1AF60}">
      <dsp:nvSpPr>
        <dsp:cNvPr id="0" name=""/>
        <dsp:cNvSpPr/>
      </dsp:nvSpPr>
      <dsp:spPr>
        <a:xfrm>
          <a:off x="0" y="1290180"/>
          <a:ext cx="10515600" cy="103051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BF8E91-9374-4B10-B416-AE7D3A2A3FF1}">
      <dsp:nvSpPr>
        <dsp:cNvPr id="0" name=""/>
        <dsp:cNvSpPr/>
      </dsp:nvSpPr>
      <dsp:spPr>
        <a:xfrm>
          <a:off x="311731" y="1522046"/>
          <a:ext cx="566784" cy="56678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50F267-DD68-4762-9DC5-2C9B357C5138}">
      <dsp:nvSpPr>
        <dsp:cNvPr id="0" name=""/>
        <dsp:cNvSpPr/>
      </dsp:nvSpPr>
      <dsp:spPr>
        <a:xfrm>
          <a:off x="1190247" y="1290180"/>
          <a:ext cx="9325352" cy="103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063" tIns="109063" rIns="109063" bIns="10906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Pattern Recognition</a:t>
          </a:r>
          <a:r>
            <a:rPr lang="en-US" sz="1800" kern="1200"/>
            <a:t>: Observing patterns, trends, and regularities in data</a:t>
          </a:r>
        </a:p>
      </dsp:txBody>
      <dsp:txXfrm>
        <a:off x="1190247" y="1290180"/>
        <a:ext cx="9325352" cy="1030517"/>
      </dsp:txXfrm>
    </dsp:sp>
    <dsp:sp modelId="{22895203-5DE2-4A27-AE93-4905F1ED00D1}">
      <dsp:nvSpPr>
        <dsp:cNvPr id="0" name=""/>
        <dsp:cNvSpPr/>
      </dsp:nvSpPr>
      <dsp:spPr>
        <a:xfrm>
          <a:off x="0" y="2578327"/>
          <a:ext cx="10515600" cy="103051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C309DF-22E8-45AD-86BD-CE9E40846DA5}">
      <dsp:nvSpPr>
        <dsp:cNvPr id="0" name=""/>
        <dsp:cNvSpPr/>
      </dsp:nvSpPr>
      <dsp:spPr>
        <a:xfrm>
          <a:off x="311731" y="2810193"/>
          <a:ext cx="566784" cy="56678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73575-70CD-4F95-8156-B3FAD7461AE8}">
      <dsp:nvSpPr>
        <dsp:cNvPr id="0" name=""/>
        <dsp:cNvSpPr/>
      </dsp:nvSpPr>
      <dsp:spPr>
        <a:xfrm>
          <a:off x="1190247" y="2578327"/>
          <a:ext cx="9325352" cy="103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063" tIns="109063" rIns="109063" bIns="10906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Abstraction</a:t>
          </a:r>
          <a:r>
            <a:rPr lang="en-US" sz="1800" kern="1200"/>
            <a:t>: Identifying the general principles that generate these patterns</a:t>
          </a:r>
        </a:p>
      </dsp:txBody>
      <dsp:txXfrm>
        <a:off x="1190247" y="2578327"/>
        <a:ext cx="9325352" cy="1030517"/>
      </dsp:txXfrm>
    </dsp:sp>
    <dsp:sp modelId="{463ADB0B-3203-4FFF-8718-F12572DAB2C8}">
      <dsp:nvSpPr>
        <dsp:cNvPr id="0" name=""/>
        <dsp:cNvSpPr/>
      </dsp:nvSpPr>
      <dsp:spPr>
        <a:xfrm>
          <a:off x="0" y="3866474"/>
          <a:ext cx="10515600" cy="103051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7130D8-4DDC-473E-8E3E-EA741336EF07}">
      <dsp:nvSpPr>
        <dsp:cNvPr id="0" name=""/>
        <dsp:cNvSpPr/>
      </dsp:nvSpPr>
      <dsp:spPr>
        <a:xfrm>
          <a:off x="311731" y="4098340"/>
          <a:ext cx="566784" cy="56678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16A881-6124-40F8-A21F-E169F659E2CE}">
      <dsp:nvSpPr>
        <dsp:cNvPr id="0" name=""/>
        <dsp:cNvSpPr/>
      </dsp:nvSpPr>
      <dsp:spPr>
        <a:xfrm>
          <a:off x="1190247" y="3866474"/>
          <a:ext cx="9325352" cy="103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063" tIns="109063" rIns="109063" bIns="10906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Algorithm Design</a:t>
          </a:r>
          <a:r>
            <a:rPr lang="en-US" sz="1800" kern="1200"/>
            <a:t>: Developing the step-by-step instructions for solving this and similar problems</a:t>
          </a:r>
          <a:br>
            <a:rPr lang="en-US" sz="1800" kern="1200"/>
          </a:br>
          <a:endParaRPr lang="en-US" sz="1800" kern="1200"/>
        </a:p>
      </dsp:txBody>
      <dsp:txXfrm>
        <a:off x="1190247" y="3866474"/>
        <a:ext cx="9325352" cy="10305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EBDCE-8B7F-4743-8426-8FCF374FB496}">
      <dsp:nvSpPr>
        <dsp:cNvPr id="0" name=""/>
        <dsp:cNvSpPr/>
      </dsp:nvSpPr>
      <dsp:spPr>
        <a:xfrm>
          <a:off x="0" y="594359"/>
          <a:ext cx="10405231" cy="10972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E5A80F-63C9-4095-A021-22F31DDD6572}">
      <dsp:nvSpPr>
        <dsp:cNvPr id="0" name=""/>
        <dsp:cNvSpPr/>
      </dsp:nvSpPr>
      <dsp:spPr>
        <a:xfrm>
          <a:off x="331927" y="841247"/>
          <a:ext cx="603504" cy="603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519B93-F6DC-4FFA-88F5-9068AEB3359F}">
      <dsp:nvSpPr>
        <dsp:cNvPr id="0" name=""/>
        <dsp:cNvSpPr/>
      </dsp:nvSpPr>
      <dsp:spPr>
        <a:xfrm>
          <a:off x="1267358" y="594359"/>
          <a:ext cx="9137872" cy="1097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129" tIns="116129" rIns="116129" bIns="11612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cap="none" dirty="0"/>
            <a:t>Example</a:t>
          </a:r>
          <a:r>
            <a:rPr lang="en-US" sz="2500" kern="1200" dirty="0"/>
            <a:t>: </a:t>
          </a:r>
          <a:r>
            <a:rPr lang="en-US" sz="2500" kern="1200" cap="none" dirty="0"/>
            <a:t>Recipe For Making A Pizza!</a:t>
          </a:r>
          <a:endParaRPr lang="en-US" sz="2500" kern="1200" dirty="0"/>
        </a:p>
      </dsp:txBody>
      <dsp:txXfrm>
        <a:off x="1267358" y="594359"/>
        <a:ext cx="9137872" cy="1097280"/>
      </dsp:txXfrm>
    </dsp:sp>
    <dsp:sp modelId="{EF1BB8EE-EFBE-4D64-A528-A0B91BFE2991}">
      <dsp:nvSpPr>
        <dsp:cNvPr id="0" name=""/>
        <dsp:cNvSpPr/>
      </dsp:nvSpPr>
      <dsp:spPr>
        <a:xfrm>
          <a:off x="0" y="1965960"/>
          <a:ext cx="10405231" cy="10972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B66240-7A11-47C6-9ED7-BF873C7B3D26}">
      <dsp:nvSpPr>
        <dsp:cNvPr id="0" name=""/>
        <dsp:cNvSpPr/>
      </dsp:nvSpPr>
      <dsp:spPr>
        <a:xfrm>
          <a:off x="331927" y="2212848"/>
          <a:ext cx="603504" cy="603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DC6820-15C7-4608-8C58-9B82695E8E4E}">
      <dsp:nvSpPr>
        <dsp:cNvPr id="0" name=""/>
        <dsp:cNvSpPr/>
      </dsp:nvSpPr>
      <dsp:spPr>
        <a:xfrm>
          <a:off x="1267358" y="1965960"/>
          <a:ext cx="9137872" cy="1097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129" tIns="116129" rIns="116129" bIns="11612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cap="none" dirty="0"/>
            <a:t>Activity</a:t>
          </a:r>
          <a:r>
            <a:rPr lang="en-US" sz="2500" kern="1200" dirty="0"/>
            <a:t>: </a:t>
          </a:r>
          <a:r>
            <a:rPr lang="en-US" sz="2500" kern="1200" cap="none" dirty="0"/>
            <a:t>Mad Gibs</a:t>
          </a:r>
          <a:endParaRPr lang="en-US" sz="2500" kern="1200" dirty="0"/>
        </a:p>
      </dsp:txBody>
      <dsp:txXfrm>
        <a:off x="1267358" y="1965960"/>
        <a:ext cx="9137872" cy="1097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EBDCE-8B7F-4743-8426-8FCF374FB496}">
      <dsp:nvSpPr>
        <dsp:cNvPr id="0" name=""/>
        <dsp:cNvSpPr/>
      </dsp:nvSpPr>
      <dsp:spPr>
        <a:xfrm>
          <a:off x="0" y="594359"/>
          <a:ext cx="10405231" cy="10972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E5A80F-63C9-4095-A021-22F31DDD6572}">
      <dsp:nvSpPr>
        <dsp:cNvPr id="0" name=""/>
        <dsp:cNvSpPr/>
      </dsp:nvSpPr>
      <dsp:spPr>
        <a:xfrm>
          <a:off x="331927" y="841247"/>
          <a:ext cx="603504" cy="603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519B93-F6DC-4FFA-88F5-9068AEB3359F}">
      <dsp:nvSpPr>
        <dsp:cNvPr id="0" name=""/>
        <dsp:cNvSpPr/>
      </dsp:nvSpPr>
      <dsp:spPr>
        <a:xfrm>
          <a:off x="1267358" y="594359"/>
          <a:ext cx="9137872" cy="1097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129" tIns="116129" rIns="116129" bIns="11612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Examples</a:t>
          </a:r>
          <a:r>
            <a:rPr lang="en-US" sz="2500" kern="1200" dirty="0"/>
            <a:t>: Recipe for making a pizza!</a:t>
          </a:r>
        </a:p>
      </dsp:txBody>
      <dsp:txXfrm>
        <a:off x="1267358" y="594359"/>
        <a:ext cx="9137872" cy="1097280"/>
      </dsp:txXfrm>
    </dsp:sp>
    <dsp:sp modelId="{37AF96B4-6F9D-4E45-9C72-9D73F8E5E69A}">
      <dsp:nvSpPr>
        <dsp:cNvPr id="0" name=""/>
        <dsp:cNvSpPr/>
      </dsp:nvSpPr>
      <dsp:spPr>
        <a:xfrm>
          <a:off x="0" y="1965960"/>
          <a:ext cx="10405231" cy="10972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29CC8A-8433-4017-9722-AD60063BC042}">
      <dsp:nvSpPr>
        <dsp:cNvPr id="0" name=""/>
        <dsp:cNvSpPr/>
      </dsp:nvSpPr>
      <dsp:spPr>
        <a:xfrm>
          <a:off x="331927" y="2212848"/>
          <a:ext cx="603504" cy="603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2F0FB1-1242-4AC0-98B3-A54B6E89960E}">
      <dsp:nvSpPr>
        <dsp:cNvPr id="0" name=""/>
        <dsp:cNvSpPr/>
      </dsp:nvSpPr>
      <dsp:spPr>
        <a:xfrm>
          <a:off x="1267358" y="1965960"/>
          <a:ext cx="9137872" cy="1097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129" tIns="116129" rIns="116129" bIns="11612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Activity: Secret Board Game</a:t>
          </a:r>
        </a:p>
      </dsp:txBody>
      <dsp:txXfrm>
        <a:off x="1267358" y="1965960"/>
        <a:ext cx="9137872" cy="10972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879B64-DAEA-4553-98BC-972C755218EE}">
      <dsp:nvSpPr>
        <dsp:cNvPr id="0" name=""/>
        <dsp:cNvSpPr/>
      </dsp:nvSpPr>
      <dsp:spPr>
        <a:xfrm>
          <a:off x="282206" y="1142811"/>
          <a:ext cx="1371977" cy="137197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AA4346-F94C-4202-AA61-3220EE2520B4}">
      <dsp:nvSpPr>
        <dsp:cNvPr id="0" name=""/>
        <dsp:cNvSpPr/>
      </dsp:nvSpPr>
      <dsp:spPr>
        <a:xfrm>
          <a:off x="570322" y="1430926"/>
          <a:ext cx="795747" cy="7957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1C5AF7-9347-40F7-9395-008D40128DFA}">
      <dsp:nvSpPr>
        <dsp:cNvPr id="0" name=""/>
        <dsp:cNvSpPr/>
      </dsp:nvSpPr>
      <dsp:spPr>
        <a:xfrm>
          <a:off x="1948179" y="1142811"/>
          <a:ext cx="3233947" cy="1371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Examples</a:t>
          </a:r>
          <a:r>
            <a:rPr lang="en-US" sz="2400" kern="1200" dirty="0"/>
            <a:t>: Watching Netflix</a:t>
          </a:r>
        </a:p>
      </dsp:txBody>
      <dsp:txXfrm>
        <a:off x="1948179" y="1142811"/>
        <a:ext cx="3233947" cy="1371977"/>
      </dsp:txXfrm>
    </dsp:sp>
    <dsp:sp modelId="{754FF7A8-C16F-47E4-8412-B76ADD1C5474}">
      <dsp:nvSpPr>
        <dsp:cNvPr id="0" name=""/>
        <dsp:cNvSpPr/>
      </dsp:nvSpPr>
      <dsp:spPr>
        <a:xfrm>
          <a:off x="5745617" y="1142811"/>
          <a:ext cx="1371977" cy="137197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AF1B63-BDD0-42B3-B457-72E40CE5DB11}">
      <dsp:nvSpPr>
        <dsp:cNvPr id="0" name=""/>
        <dsp:cNvSpPr/>
      </dsp:nvSpPr>
      <dsp:spPr>
        <a:xfrm>
          <a:off x="6033733" y="1430926"/>
          <a:ext cx="795747" cy="7957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656084-40FD-4F00-82FB-E096EC254C05}">
      <dsp:nvSpPr>
        <dsp:cNvPr id="0" name=""/>
        <dsp:cNvSpPr/>
      </dsp:nvSpPr>
      <dsp:spPr>
        <a:xfrm>
          <a:off x="7411590" y="1142811"/>
          <a:ext cx="3233947" cy="1371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Activity: Cryptograms</a:t>
          </a:r>
        </a:p>
      </dsp:txBody>
      <dsp:txXfrm>
        <a:off x="7411590" y="1142811"/>
        <a:ext cx="3233947" cy="13719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68361-E1CB-4182-B9B9-E76F914808C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5E3EC-ABE9-4BE3-A575-735278A64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08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org/curriculum/course4/5/Activity5-MadGlibs.pdf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de.org/curriculum/course4/5/Assessment5-MadGlibs.pdf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org/curriculum/course4/5/Activity5-MadGlibs.pdf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de.org/curriculum/course4/5/Assessment5-MadGlibs.pdf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org/curriculum/course4/5/Activity5-MadGlibs.pdf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de.org/curriculum/course4/5/Assessment5-MadGlibs.pdf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org/curriculum/course4/5/Activity5-MadGlibs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de.org/curriculum/course4/5/Assessment5-MadGlibs.pdf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 Recipe for making Pizza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Activity: Mad Gibs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Use a template similar to (maybe shorter) </a:t>
            </a:r>
            <a:r>
              <a:rPr lang="en-US" sz="1200" b="1" i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https://code.org/curriculum/course4/5/Activity5-MadGlibs.pdf</a:t>
            </a:r>
            <a:r>
              <a:rPr lang="en-US" sz="12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with TWO stories with blanks.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template requires you to ADD DETAILS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NOW, give them a worksheet like </a:t>
            </a:r>
            <a:r>
              <a:rPr lang="en-US" sz="1200" i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https://code.org/curriculum/course4/5/Assessment5-MadGlibs.pdf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template has you REMOVING details.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So, if I said, what did you have for waffles this morning? Or what did you have for toast yesterday? It’s hard for you to understand. I am giving you ONE detail…What did you have for breakfast? ABSTRACTION…each of us can view this with our own details.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878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 Recipe for making Pizza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Activity: Mad Gibs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Use a template similar to (maybe shorter) </a:t>
            </a:r>
            <a:r>
              <a:rPr lang="en-US" sz="1200" b="1" i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https://code.org/curriculum/course4/5/Activity5-MadGlibs.pdf</a:t>
            </a:r>
            <a:r>
              <a:rPr lang="en-US" sz="12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with TWO stories with blanks.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template requires you to ADD DETAILS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NOW, give them a worksheet like </a:t>
            </a:r>
            <a:r>
              <a:rPr lang="en-US" sz="1200" i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https://code.org/curriculum/course4/5/Assessment5-MadGlibs.pdf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template has you REMOVING details.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So, if I said, what did you have for waffles this morning? Or what did you have for toast yesterday? It’s hard for you to understand. I am giving you ONE detail…What did you have for breakfast? ABSTRACTION…each of us can view this with our own details.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828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350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 Recipe for making Pizza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Activity: Mad Gibs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Use a template similar to (maybe shorter) </a:t>
            </a:r>
            <a:r>
              <a:rPr lang="en-US" sz="1200" b="1" i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https://code.org/curriculum/course4/5/Activity5-MadGlibs.pdf</a:t>
            </a:r>
            <a:r>
              <a:rPr lang="en-US" sz="12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with TWO stories with blanks.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template requires you to ADD DETAILS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NOW, give them a worksheet like </a:t>
            </a:r>
            <a:r>
              <a:rPr lang="en-US" sz="1200" i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https://code.org/curriculum/course4/5/Assessment5-MadGlibs.pdf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template has you REMOVING details.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So, if I said, what did you have for waffles this morning? Or what did you have for toast yesterday? It’s hard for you to understand. I am giving you ONE detail…What did you have for breakfast? ABSTRACTION…each of us can view this with our own details.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007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 Recipe for making Pizza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Activity: Mad Gibs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Use a template similar to (maybe shorter) </a:t>
            </a:r>
            <a:r>
              <a:rPr lang="en-US" sz="1200" b="1" i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https://code.org/curriculum/course4/5/Activity5-MadGlibs.pdf</a:t>
            </a:r>
            <a:r>
              <a:rPr lang="en-US" sz="12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with TWO stories with blanks.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template requires you to ADD DETAILS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NOW, give them a worksheet like </a:t>
            </a:r>
            <a:r>
              <a:rPr lang="en-US" sz="1200" i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https://code.org/curriculum/course4/5/Assessment5-MadGlibs.pdf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00200" marR="0" lvl="3" indent="-2286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template has you REMOVING details.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So, if I said, what did you have for waffles this morning? Or what did you have for toast yesterday? It’s hard for you to understand. I am giving you ONE detail…What did you have for breakfast? ABSTRACTION…each of us can view this with our own details.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34ED-4CDD-41C9-90F7-D768D5559A6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730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9C0E-0F74-46E2-9FE5-035948FA5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1021" y="1549876"/>
            <a:ext cx="10443358" cy="2387600"/>
          </a:xfrm>
        </p:spPr>
        <p:txBody>
          <a:bodyPr anchor="b"/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89AFC0-F66E-42D5-986B-0A65B4528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1022" y="4044248"/>
            <a:ext cx="10443357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48EA96-0E6D-4BA1-AC00-8549DCB02663}"/>
              </a:ext>
            </a:extLst>
          </p:cNvPr>
          <p:cNvSpPr/>
          <p:nvPr userDrawn="1"/>
        </p:nvSpPr>
        <p:spPr>
          <a:xfrm>
            <a:off x="-16042" y="0"/>
            <a:ext cx="795646" cy="6858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A8280C5C-7067-4179-B556-52E023DDE4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021" y="504317"/>
            <a:ext cx="2362200" cy="10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5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F4D0C7-E69B-A189-252B-E8B20BC61D20}"/>
              </a:ext>
            </a:extLst>
          </p:cNvPr>
          <p:cNvSpPr/>
          <p:nvPr userDrawn="1"/>
        </p:nvSpPr>
        <p:spPr>
          <a:xfrm>
            <a:off x="0" y="6160168"/>
            <a:ext cx="12192000" cy="6978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A74F71-051C-5CBC-1B66-5AE679F3E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321" y="1041400"/>
            <a:ext cx="10443358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0570FF8-3C55-E44F-CE2A-7EC6B0452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322" y="3535772"/>
            <a:ext cx="10443357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1CE535-52FD-22BF-32E5-FB712BA7A8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8" y="6238791"/>
            <a:ext cx="1258442" cy="54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6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Inf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E5948-1EC5-4567-B94D-BB6DEF97E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3133"/>
          </a:xfrm>
        </p:spPr>
        <p:txBody>
          <a:bodyPr anchor="b"/>
          <a:lstStyle>
            <a:lvl1pPr>
              <a:defRPr b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8B579-548D-4ED5-99AA-2E525DDFC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301" y="1710047"/>
            <a:ext cx="10515600" cy="4897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F30E16-4C82-67A3-974D-0EAECFA292E9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E4B8DE4F-0085-25FA-8436-D3817D327B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20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EA690-85B8-4185-B356-C8E99412F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68" y="2155854"/>
            <a:ext cx="10515600" cy="211411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7E1C2-E43B-469E-85E5-E739716C8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6168" y="433166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DD868B-16B3-810D-16A0-C8E1C59A294D}"/>
              </a:ext>
            </a:extLst>
          </p:cNvPr>
          <p:cNvSpPr/>
          <p:nvPr userDrawn="1"/>
        </p:nvSpPr>
        <p:spPr>
          <a:xfrm>
            <a:off x="-465221" y="-100200"/>
            <a:ext cx="729916" cy="7238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DA45ED-8456-4619-820D-32F9AFF0349E}"/>
              </a:ext>
            </a:extLst>
          </p:cNvPr>
          <p:cNvSpPr/>
          <p:nvPr userDrawn="1"/>
        </p:nvSpPr>
        <p:spPr>
          <a:xfrm>
            <a:off x="0" y="-6875"/>
            <a:ext cx="12192000" cy="730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039677-41F5-4EDA-A79C-2757D3F6004C}"/>
              </a:ext>
            </a:extLst>
          </p:cNvPr>
          <p:cNvSpPr/>
          <p:nvPr userDrawn="1"/>
        </p:nvSpPr>
        <p:spPr>
          <a:xfrm>
            <a:off x="0" y="6134544"/>
            <a:ext cx="12192000" cy="730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8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3528-3CC8-4E04-9B65-D00A6F02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9069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7E733-15B0-4B7F-9B54-9A57D47D8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9436" y="1698171"/>
            <a:ext cx="5181600" cy="47798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7F709-66B6-4F15-9497-4D9417FC5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3436" y="1698170"/>
            <a:ext cx="5181600" cy="47798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11FEEA-1E30-7C22-A11C-72A910B2A0C5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6888273-8D89-2F30-9408-3A5008438E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99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3528-3CC8-4E04-9B65-D00A6F02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9069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7E733-15B0-4B7F-9B54-9A57D47D8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9436" y="2523506"/>
            <a:ext cx="5181600" cy="3954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7F709-66B6-4F15-9497-4D9417FC5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3436" y="2523506"/>
            <a:ext cx="5181600" cy="3954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FF8DADB-67FA-4B35-BBC6-27F66DB2B368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63249" y="160355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EF015EE-9F30-42A4-9A91-5C44483ACA2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685342" y="160355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7FA8E3-1823-E858-4175-E48AFD64FCCE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4F31481-4005-5C2B-D056-37B22F307C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8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3528-3CC8-4E04-9B65-D00A6F02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9069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503A43-D891-BF98-B520-5CE5DF832D89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5B32848-F75E-3382-1FD8-37AAC9736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00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E2BCA-E3A7-41A5-98D9-B02B582B2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78" y="37270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A63C8-4ED2-457C-A579-DC70BB64F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9645" y="372709"/>
            <a:ext cx="6172200" cy="61125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20513-4D83-435B-BA11-2D68ACF39E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777" y="2064063"/>
            <a:ext cx="3932237" cy="44212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94B675-26A3-46B1-BE7C-37B5D012ED91}"/>
              </a:ext>
            </a:extLst>
          </p:cNvPr>
          <p:cNvCxnSpPr>
            <a:cxnSpLocks/>
          </p:cNvCxnSpPr>
          <p:nvPr userDrawn="1"/>
        </p:nvCxnSpPr>
        <p:spPr>
          <a:xfrm>
            <a:off x="459777" y="1972909"/>
            <a:ext cx="393223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2772AFD-000C-351B-1FEB-01796C93ADA5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1A1095E-57C3-FBEC-AE53-3D21512980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53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294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2279" y="365125"/>
            <a:ext cx="4018722" cy="573989"/>
          </a:xfrm>
        </p:spPr>
        <p:txBody>
          <a:bodyPr lIns="0" rIns="0">
            <a:noAutofit/>
          </a:bodyPr>
          <a:lstStyle>
            <a:lvl1pPr algn="l">
              <a:defRPr sz="3200" spc="300"/>
            </a:lvl1pPr>
          </a:lstStyle>
          <a:p>
            <a:r>
              <a:rPr lang="en-US" dirty="0"/>
              <a:t>SLIDE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279" y="1263841"/>
            <a:ext cx="4018722" cy="4636392"/>
          </a:xfrm>
        </p:spPr>
        <p:txBody>
          <a:bodyPr lIns="0" rIns="0">
            <a:noAutofit/>
          </a:bodyPr>
          <a:lstStyle>
            <a:lvl1pPr>
              <a:lnSpc>
                <a:spcPct val="150000"/>
              </a:lnSpc>
              <a:spcBef>
                <a:spcPts val="500"/>
              </a:spcBef>
              <a:defRPr sz="1600"/>
            </a:lvl1pPr>
            <a:lvl2pPr>
              <a:lnSpc>
                <a:spcPct val="150000"/>
              </a:lnSpc>
              <a:spcBef>
                <a:spcPts val="500"/>
              </a:spcBef>
              <a:defRPr sz="1400"/>
            </a:lvl2pPr>
            <a:lvl3pPr>
              <a:lnSpc>
                <a:spcPct val="150000"/>
              </a:lnSpc>
              <a:spcBef>
                <a:spcPts val="500"/>
              </a:spcBef>
              <a:defRPr sz="1400"/>
            </a:lvl3pPr>
            <a:lvl4pPr>
              <a:lnSpc>
                <a:spcPct val="150000"/>
              </a:lnSpc>
              <a:spcBef>
                <a:spcPts val="500"/>
              </a:spcBef>
              <a:defRPr sz="1200"/>
            </a:lvl4pPr>
            <a:lvl5pPr>
              <a:lnSpc>
                <a:spcPct val="150000"/>
              </a:lnSpc>
              <a:spcBef>
                <a:spcPts val="50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9" name="Slide Number Placeholder 5">
            <a:extLst>
              <a:ext uri="{FF2B5EF4-FFF2-40B4-BE49-F238E27FC236}">
                <a16:creationId xmlns:a16="http://schemas.microsoft.com/office/drawing/2014/main" id="{3DEB48E0-328C-45EE-A8BD-90E6AB261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7CA175D-816E-4F70-96CC-8A1FD0EB16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6600" y="3651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323519C8-24DE-471D-85A9-7A8AFACEC4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051300" y="3651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547F0F1E-7AF5-4B76-928C-7B28010C4F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6600" y="24225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63D0E8E-9491-4AF0-918D-A0B782C5FD6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51300" y="24225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042F54CB-9200-4D74-968A-0A3E5871D9E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6600" y="44799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1D925119-27E3-496E-86BC-23416F94FB6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51300" y="4479925"/>
            <a:ext cx="2997200" cy="1781979"/>
          </a:xfrm>
        </p:spPr>
        <p:txBody>
          <a:bodyPr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F93AF7-D4DC-42B5-8A4F-B5F3ABBB0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81678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385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5539E44-E270-49B4-8B0A-07870325AA9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5539" y="1546138"/>
            <a:ext cx="4023360" cy="464871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spc="300" baseline="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6FE9B2-6286-484B-8943-95EE0B6B0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16550" cy="6846932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42436126-0370-4532-A8AD-D20897982A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2799617"/>
            <a:ext cx="4646246" cy="221858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cs typeface="Biome Light" panose="020B0303030204020804" pitchFamily="34" charset="0"/>
              </a:rPr>
              <a:t>Click to edit master text style.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7" name="Slide Number Placeholder 70">
            <a:extLst>
              <a:ext uri="{FF2B5EF4-FFF2-40B4-BE49-F238E27FC236}">
                <a16:creationId xmlns:a16="http://schemas.microsoft.com/office/drawing/2014/main" id="{AEC105AD-E933-4969-B038-0ABD6F013167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B0E4A3-5566-43FE-A59F-2C4F4FE7F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12037"/>
            <a:ext cx="5897218" cy="884238"/>
          </a:xfrm>
        </p:spPr>
        <p:txBody>
          <a:bodyPr lIns="91440" rIns="91440"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7720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6FE9B2-6286-484B-8943-95EE0B6B0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16550" cy="6858000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42436126-0370-4532-A8AD-D20897982A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661160"/>
            <a:ext cx="4646246" cy="221858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cs typeface="Biome Light" panose="020B0303030204020804" pitchFamily="34" charset="0"/>
              </a:rPr>
              <a:t>Click to edit master text style.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7" name="Slide Number Placeholder 70">
            <a:extLst>
              <a:ext uri="{FF2B5EF4-FFF2-40B4-BE49-F238E27FC236}">
                <a16:creationId xmlns:a16="http://schemas.microsoft.com/office/drawing/2014/main" id="{AEC105AD-E933-4969-B038-0ABD6F013167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6CDEBF2-B5C9-4887-B717-81C3D1A73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12037"/>
            <a:ext cx="5897218" cy="884238"/>
          </a:xfrm>
        </p:spPr>
        <p:txBody>
          <a:bodyPr lIns="91440" rIns="91440"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6A7FA3-8C13-4E5A-88C4-4357C8ACD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07044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053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5539E44-E270-49B4-8B0A-07870325AA9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5539" y="1546138"/>
            <a:ext cx="4023360" cy="464871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spc="300" baseline="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6FE9B2-6286-484B-8943-95EE0B6B0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16550" cy="6846932"/>
          </a:xfrm>
          <a:effectLst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42436126-0370-4532-A8AD-D20897982A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2799617"/>
            <a:ext cx="4646246" cy="221858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cs typeface="Biome Light" panose="020B0303030204020804" pitchFamily="34" charset="0"/>
              </a:rPr>
              <a:t>Click to edit master text style.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7" name="Slide Number Placeholder 70">
            <a:extLst>
              <a:ext uri="{FF2B5EF4-FFF2-40B4-BE49-F238E27FC236}">
                <a16:creationId xmlns:a16="http://schemas.microsoft.com/office/drawing/2014/main" id="{AEC105AD-E933-4969-B038-0ABD6F013167}"/>
              </a:ext>
            </a:extLst>
          </p:cNvPr>
          <p:cNvSpPr txBox="1">
            <a:spLocks/>
          </p:cNvSpPr>
          <p:nvPr userDrawn="1"/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2E478F-E849-4A8C-AF1F-CBCC78A7CB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B0E4A3-5566-43FE-A59F-2C4F4FE7F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12037"/>
            <a:ext cx="5897218" cy="884238"/>
          </a:xfrm>
        </p:spPr>
        <p:txBody>
          <a:bodyPr lIns="91440" rIns="91440" anchor="t">
            <a:noAutofit/>
          </a:bodyPr>
          <a:lstStyle>
            <a:lvl1pPr algn="l">
              <a:lnSpc>
                <a:spcPct val="150000"/>
              </a:lnSpc>
              <a:spcBef>
                <a:spcPts val="1000"/>
              </a:spcBef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388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CAF276-6A14-444C-B053-E65410733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F4035-3582-470F-B853-E0DE1996A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301" y="1790303"/>
            <a:ext cx="10515600" cy="4817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0D7DFA0-3F3F-AE4C-8761-4FB47081D016}"/>
              </a:ext>
            </a:extLst>
          </p:cNvPr>
          <p:cNvCxnSpPr/>
          <p:nvPr userDrawn="1"/>
        </p:nvCxnSpPr>
        <p:spPr>
          <a:xfrm>
            <a:off x="0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98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1" r:id="rId4"/>
    <p:sldLayoutId id="2147483652" r:id="rId5"/>
    <p:sldLayoutId id="2147483660" r:id="rId6"/>
    <p:sldLayoutId id="2147483661" r:id="rId7"/>
    <p:sldLayoutId id="2147483656" r:id="rId8"/>
    <p:sldLayoutId id="2147483655" r:id="rId9"/>
    <p:sldLayoutId id="2147483663" r:id="rId10"/>
    <p:sldLayoutId id="2147483664" r:id="rId11"/>
    <p:sldLayoutId id="214748366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597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rapidtables.com/web/color/RGB_Color.html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twitter.com/kaganaustralia/status/999478134041792512" TargetMode="Externa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E00B9-7FE4-9CF0-BA95-5BE5B4645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r>
              <a:rPr lang="en-US" dirty="0"/>
              <a:t>The Elements of </a:t>
            </a:r>
            <a:br>
              <a:rPr lang="en-US" dirty="0"/>
            </a:br>
            <a:r>
              <a:rPr lang="en-US" dirty="0"/>
              <a:t>Computational Thinking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0E561-9088-03ED-6573-48EA52AF92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CSE Content and Pedagogical Learning</a:t>
            </a:r>
          </a:p>
        </p:txBody>
      </p:sp>
    </p:spTree>
    <p:extLst>
      <p:ext uri="{BB962C8B-B14F-4D97-AF65-F5344CB8AC3E}">
        <p14:creationId xmlns:p14="http://schemas.microsoft.com/office/powerpoint/2010/main" val="2910068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096C7-7E13-AAB2-9E44-A97ADCEF4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Supplies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159E5-97D2-0F79-F400-8C941EDD9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Labels for name and group number</a:t>
            </a:r>
          </a:p>
          <a:p>
            <a:r>
              <a:rPr lang="en-US" b="1" dirty="0"/>
              <a:t>Print </a:t>
            </a:r>
            <a:r>
              <a:rPr lang="en-US" dirty="0"/>
              <a:t>Mad Gibs Sheets</a:t>
            </a:r>
          </a:p>
          <a:p>
            <a:r>
              <a:rPr lang="en-US" b="1" dirty="0"/>
              <a:t>Print</a:t>
            </a:r>
            <a:r>
              <a:rPr lang="en-US" dirty="0"/>
              <a:t> Mad Mines sheet on cardstock</a:t>
            </a:r>
          </a:p>
          <a:p>
            <a:pPr lvl="1"/>
            <a:r>
              <a:rPr lang="en-US" dirty="0"/>
              <a:t>Have Folders for Dividers </a:t>
            </a:r>
          </a:p>
          <a:p>
            <a:pPr lvl="1"/>
            <a:r>
              <a:rPr lang="en-US" dirty="0"/>
              <a:t>Pencil and paper for drawing</a:t>
            </a:r>
          </a:p>
          <a:p>
            <a:r>
              <a:rPr lang="en-US" b="1" dirty="0"/>
              <a:t>Print</a:t>
            </a:r>
            <a:r>
              <a:rPr lang="en-US" dirty="0"/>
              <a:t> Board Games </a:t>
            </a:r>
          </a:p>
          <a:p>
            <a:pPr lvl="1"/>
            <a:r>
              <a:rPr lang="en-US" dirty="0"/>
              <a:t>Pencil and Paper to write </a:t>
            </a:r>
          </a:p>
          <a:p>
            <a:r>
              <a:rPr lang="en-US" b="1" dirty="0"/>
              <a:t>Print</a:t>
            </a:r>
            <a:r>
              <a:rPr lang="en-US" dirty="0"/>
              <a:t> Cryptograms Sheets 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850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5105-EE7F-7CDD-8BCE-ED4D50F9A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31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spc="0"/>
              <a:t>Computational Thinking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98D063AE-1F48-BD5D-D0AB-B71D4E9B9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53800" y="295275"/>
            <a:ext cx="838200" cy="7683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Aft>
                <a:spcPts val="600"/>
              </a:spcAft>
            </a:pPr>
            <a:fld id="{8C2E478F-E849-4A8C-AF1F-CBCC78A7CBFA}" type="slidenum">
              <a:rPr lang="en-US" sz="2800">
                <a:solidFill>
                  <a:srgbClr val="FFFFFF"/>
                </a:solidFill>
              </a:rPr>
              <a:pPr algn="ctr" defTabSz="914400">
                <a:spcAft>
                  <a:spcPts val="600"/>
                </a:spcAft>
              </a:pPr>
              <a:t>3</a:t>
            </a:fld>
            <a:endParaRPr lang="en-US" sz="2800">
              <a:solidFill>
                <a:srgbClr val="FFFFFF"/>
              </a:solidFill>
            </a:endParaRPr>
          </a:p>
        </p:txBody>
      </p:sp>
      <p:graphicFrame>
        <p:nvGraphicFramePr>
          <p:cNvPr id="14352" name="Content Placeholder 2">
            <a:extLst>
              <a:ext uri="{FF2B5EF4-FFF2-40B4-BE49-F238E27FC236}">
                <a16:creationId xmlns:a16="http://schemas.microsoft.com/office/drawing/2014/main" id="{36031EFF-31B7-A643-8F19-91EFD835CC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1960757"/>
              </p:ext>
            </p:extLst>
          </p:nvPr>
        </p:nvGraphicFramePr>
        <p:xfrm>
          <a:off x="352425" y="1709738"/>
          <a:ext cx="10515600" cy="4899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5905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47261B-29C1-9B73-1E58-85C2D634CC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444" y="519301"/>
            <a:ext cx="11223112" cy="756025"/>
          </a:xfrm>
        </p:spPr>
        <p:txBody>
          <a:bodyPr/>
          <a:lstStyle/>
          <a:p>
            <a:pPr algn="l"/>
            <a:r>
              <a:rPr lang="en-US" sz="2800" b="1" spc="0" dirty="0"/>
              <a:t>Abstraction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646F2-0270-C34F-A3E5-6ACD7858E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D44DF5-486D-E46B-2192-4D5EF43BA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43" y="1618517"/>
            <a:ext cx="11223111" cy="2218585"/>
          </a:xfrm>
        </p:spPr>
        <p:txBody>
          <a:bodyPr/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dirty="0"/>
              <a:t>Breaking down data, processes, or problems into smaller, manageable parts</a:t>
            </a:r>
          </a:p>
        </p:txBody>
      </p:sp>
      <p:graphicFrame>
        <p:nvGraphicFramePr>
          <p:cNvPr id="16" name="TextBox 12">
            <a:extLst>
              <a:ext uri="{FF2B5EF4-FFF2-40B4-BE49-F238E27FC236}">
                <a16:creationId xmlns:a16="http://schemas.microsoft.com/office/drawing/2014/main" id="{8A013CF0-94FD-C484-5AF1-0FE5444F2C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4914677"/>
              </p:ext>
            </p:extLst>
          </p:nvPr>
        </p:nvGraphicFramePr>
        <p:xfrm>
          <a:off x="484442" y="2603499"/>
          <a:ext cx="10405231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4845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CFE1DDC1-C3FC-1227-B5F7-748C88C9B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Abstraction: A Visual Example</a:t>
            </a:r>
            <a:br>
              <a:rPr lang="en-US" b="1" kern="1200" spc="600" dirty="0"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D44DF5-486D-E46B-2192-4D5EF43BAF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9436" y="1201783"/>
            <a:ext cx="5181600" cy="5276207"/>
          </a:xfrm>
        </p:spPr>
        <p:txBody>
          <a:bodyPr vert="horz" lIns="91440" tIns="45720" rIns="91440" bIns="45720" rtlCol="0">
            <a:normAutofit/>
          </a:bodyPr>
          <a:lstStyle/>
          <a:p>
            <a:pPr marL="121158">
              <a:spcBef>
                <a:spcPts val="530"/>
              </a:spcBef>
            </a:pPr>
            <a:r>
              <a:rPr lang="en-US" altLang="en-US" sz="1800" dirty="0"/>
              <a:t>479 x 332 = 159,028 pixels</a:t>
            </a:r>
          </a:p>
          <a:p>
            <a:pPr marL="121158">
              <a:spcBef>
                <a:spcPts val="530"/>
              </a:spcBef>
            </a:pPr>
            <a:r>
              <a:rPr lang="en-US" altLang="en-US" sz="1800" dirty="0"/>
              <a:t>Each pixel: </a:t>
            </a:r>
            <a:r>
              <a:rPr lang="en-US" altLang="en-US" sz="18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</a:t>
            </a:r>
            <a:r>
              <a:rPr lang="en-US" altLang="en-US" sz="1800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</a:t>
            </a:r>
            <a:r>
              <a:rPr lang="en-US" altLang="en-US" sz="1800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r>
              <a:rPr lang="en-US" altLang="en-US" sz="1800" dirty="0">
                <a:solidFill>
                  <a:srgbClr val="5F6A7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</a:t>
            </a:r>
            <a:r>
              <a:rPr lang="en-US" altLang="en-US" sz="18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</a:t>
            </a:r>
            <a:r>
              <a:rPr lang="en-US" altLang="en-US" sz="1800" dirty="0">
                <a:solidFill>
                  <a:srgbClr val="5F6A7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en-US" sz="1800" dirty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Green</a:t>
            </a:r>
            <a:r>
              <a:rPr lang="en-US" altLang="en-US" sz="1800" dirty="0">
                <a:solidFill>
                  <a:srgbClr val="5F6A7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en-US" sz="1800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Blue</a:t>
            </a:r>
            <a:r>
              <a:rPr lang="en-US" altLang="en-US" sz="1800" dirty="0">
                <a:solidFill>
                  <a:srgbClr val="5F6A7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 components</a:t>
            </a:r>
            <a:endParaRPr lang="en-US" altLang="en-US" sz="1800" dirty="0"/>
          </a:p>
          <a:p>
            <a:pPr marL="363474" lvl="1">
              <a:spcBef>
                <a:spcPts val="265"/>
              </a:spcBef>
            </a:pPr>
            <a:r>
              <a:rPr lang="en-US" altLang="en-US" sz="1800" dirty="0">
                <a:solidFill>
                  <a:schemeClr val="accent1"/>
                </a:solidFill>
              </a:rPr>
              <a:t>R</a:t>
            </a:r>
            <a:r>
              <a:rPr lang="en-US" altLang="en-US" sz="1800" dirty="0">
                <a:solidFill>
                  <a:srgbClr val="00B050"/>
                </a:solidFill>
              </a:rPr>
              <a:t>G</a:t>
            </a:r>
            <a:r>
              <a:rPr lang="en-US" altLang="en-US" sz="1800" dirty="0">
                <a:solidFill>
                  <a:srgbClr val="00B0F0"/>
                </a:solidFill>
              </a:rPr>
              <a:t>B</a:t>
            </a:r>
            <a:r>
              <a:rPr lang="en-US" altLang="en-US" sz="1800" dirty="0"/>
              <a:t>, 255 values each, 8 bits each (1 byte) = 24 bits (3 bytes)</a:t>
            </a:r>
          </a:p>
          <a:p>
            <a:pPr marL="605790" lvl="2">
              <a:spcBef>
                <a:spcPts val="265"/>
              </a:spcBef>
            </a:pPr>
            <a:r>
              <a:rPr lang="en-US" altLang="en-US" sz="1800" dirty="0"/>
              <a:t>Looks like 11001100 00000000 01100110 = 24 bits (3 bytes) </a:t>
            </a:r>
          </a:p>
          <a:p>
            <a:pPr marL="605790" lvl="2">
              <a:spcBef>
                <a:spcPts val="265"/>
              </a:spcBef>
            </a:pPr>
            <a:r>
              <a:rPr lang="en-US" altLang="en-US" sz="1800" dirty="0"/>
              <a:t>OH MY!!        479 X 332 X 24 = 3,816,672 bits </a:t>
            </a:r>
          </a:p>
          <a:p>
            <a:pPr marL="121158">
              <a:spcBef>
                <a:spcPts val="530"/>
              </a:spcBef>
            </a:pPr>
            <a:r>
              <a:rPr lang="en-US" altLang="en-US" sz="1800" dirty="0"/>
              <a:t>How many bits in a one-hour video with each frame at 640 x 480, 24bits/pixel, 25 fps (frames per second)</a:t>
            </a:r>
          </a:p>
          <a:p>
            <a:pPr marL="363474" lvl="1">
              <a:spcBef>
                <a:spcPts val="265"/>
              </a:spcBef>
            </a:pPr>
            <a:r>
              <a:rPr lang="en-US" altLang="en-US" sz="1800" dirty="0"/>
              <a:t>Do the math, how many bits/bytes?</a:t>
            </a:r>
          </a:p>
          <a:p>
            <a:pPr marL="363474" lvl="1">
              <a:spcBef>
                <a:spcPts val="265"/>
              </a:spcBef>
            </a:pPr>
            <a:r>
              <a:rPr lang="en-US" altLang="en-US" sz="1800" dirty="0"/>
              <a:t>= 640 X 480 X 24 X 25 X 3600    WHAT!!!!!  (82.8 GB)</a:t>
            </a:r>
          </a:p>
          <a:p>
            <a:pPr marL="0"/>
            <a:endParaRPr lang="en-US" sz="1800" dirty="0"/>
          </a:p>
        </p:txBody>
      </p:sp>
      <p:pic>
        <p:nvPicPr>
          <p:cNvPr id="3" name="Content Placeholder 2" descr="C:\Users\Fran\Pictures\Hammerhead.jpg">
            <a:extLst>
              <a:ext uri="{FF2B5EF4-FFF2-40B4-BE49-F238E27FC236}">
                <a16:creationId xmlns:a16="http://schemas.microsoft.com/office/drawing/2014/main" id="{6E3A626A-98A0-213E-CA45-ECD53398FBF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3725" y="2703989"/>
            <a:ext cx="5181600" cy="359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808646F2-0270-C34F-A3E5-6ACD7858E0C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47500" y="6469063"/>
            <a:ext cx="444500" cy="365125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8C2E478F-E849-4A8C-AF1F-CBCC78A7CBFA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6AF07B-9233-8132-3A05-E7134E1996EE}"/>
              </a:ext>
            </a:extLst>
          </p:cNvPr>
          <p:cNvSpPr txBox="1"/>
          <p:nvPr/>
        </p:nvSpPr>
        <p:spPr>
          <a:xfrm>
            <a:off x="5685342" y="1603558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altLang="en-US" sz="1700" b="1" i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Computers use abstracting to create meaning out of data stored in bits by displaying them as text, pictures, colors, etc.</a:t>
            </a:r>
          </a:p>
        </p:txBody>
      </p:sp>
      <p:pic>
        <p:nvPicPr>
          <p:cNvPr id="9" name="Graphic 8" descr="Surprised face outline with solid fill">
            <a:extLst>
              <a:ext uri="{FF2B5EF4-FFF2-40B4-BE49-F238E27FC236}">
                <a16:creationId xmlns:a16="http://schemas.microsoft.com/office/drawing/2014/main" id="{EA783A1C-E082-F142-A556-6CE854F66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66900" y="2851485"/>
            <a:ext cx="306804" cy="30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9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47261B-29C1-9B73-1E58-85C2D634CC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444" y="519301"/>
            <a:ext cx="11223112" cy="756025"/>
          </a:xfrm>
        </p:spPr>
        <p:txBody>
          <a:bodyPr/>
          <a:lstStyle/>
          <a:p>
            <a:pPr algn="l"/>
            <a:r>
              <a:rPr lang="en-US" sz="2800" b="1" spc="0" dirty="0"/>
              <a:t>Decomposition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646F2-0270-C34F-A3E5-6ACD7858E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D44DF5-486D-E46B-2192-4D5EF43BA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43" y="1618517"/>
            <a:ext cx="11223111" cy="2218585"/>
          </a:xfrm>
        </p:spPr>
        <p:txBody>
          <a:bodyPr/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dirty="0"/>
              <a:t>Breaking down data, processes, or problems into smaller, manageable parts</a:t>
            </a:r>
          </a:p>
        </p:txBody>
      </p:sp>
      <p:graphicFrame>
        <p:nvGraphicFramePr>
          <p:cNvPr id="16" name="TextBox 12">
            <a:extLst>
              <a:ext uri="{FF2B5EF4-FFF2-40B4-BE49-F238E27FC236}">
                <a16:creationId xmlns:a16="http://schemas.microsoft.com/office/drawing/2014/main" id="{8A013CF0-94FD-C484-5AF1-0FE5444F2C2D}"/>
              </a:ext>
            </a:extLst>
          </p:cNvPr>
          <p:cNvGraphicFramePr/>
          <p:nvPr/>
        </p:nvGraphicFramePr>
        <p:xfrm>
          <a:off x="484442" y="2603499"/>
          <a:ext cx="10405231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6099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D28E2BF-64DF-3538-627D-EBAF2464D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kern="1200" spc="0" dirty="0">
                <a:latin typeface="+mn-lt"/>
                <a:ea typeface="+mn-ea"/>
                <a:cs typeface="+mn-cs"/>
              </a:rPr>
              <a:t>Algorithms: Classroom Activities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D44DF5-486D-E46B-2192-4D5EF43BAF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9436" y="1651215"/>
            <a:ext cx="6560676" cy="512256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/>
              <a:t>FOLLOW THE STEPS of this algorithm:</a:t>
            </a:r>
          </a:p>
          <a:p>
            <a:pPr marL="514350" lvl="1">
              <a:spcBef>
                <a:spcPts val="0"/>
              </a:spcBef>
            </a:pPr>
            <a:r>
              <a:rPr lang="en-US" sz="1500" dirty="0"/>
              <a:t>Stand up.</a:t>
            </a:r>
          </a:p>
          <a:p>
            <a:pPr marL="514350" lvl="1">
              <a:spcBef>
                <a:spcPts val="0"/>
              </a:spcBef>
            </a:pPr>
            <a:r>
              <a:rPr lang="en-US" sz="1500" dirty="0"/>
              <a:t>Assign yourself the number 1.</a:t>
            </a:r>
          </a:p>
          <a:p>
            <a:pPr marL="514350" lvl="1">
              <a:spcBef>
                <a:spcPts val="0"/>
              </a:spcBef>
            </a:pPr>
            <a:r>
              <a:rPr lang="en-US" sz="1500" dirty="0"/>
              <a:t>While more than one person standing:</a:t>
            </a:r>
          </a:p>
          <a:p>
            <a:pPr marL="514350" lvl="1">
              <a:spcBef>
                <a:spcPts val="0"/>
              </a:spcBef>
            </a:pPr>
            <a:r>
              <a:rPr lang="en-US" sz="1500" dirty="0"/>
              <a:t>Find someone else standing.</a:t>
            </a:r>
          </a:p>
          <a:p>
            <a:pPr marL="514350" lvl="1">
              <a:spcBef>
                <a:spcPts val="0"/>
              </a:spcBef>
            </a:pPr>
            <a:r>
              <a:rPr lang="en-US" sz="1500" dirty="0"/>
              <a:t>Add your number with your partner's number. </a:t>
            </a:r>
          </a:p>
          <a:p>
            <a:pPr marL="514350" lvl="1">
              <a:spcBef>
                <a:spcPts val="0"/>
              </a:spcBef>
            </a:pPr>
            <a:r>
              <a:rPr lang="en-US" sz="1500" dirty="0"/>
              <a:t>One person remembers the sum and remains standing; the other person sits.</a:t>
            </a:r>
          </a:p>
          <a:p>
            <a:pPr marL="514350" lvl="1">
              <a:spcBef>
                <a:spcPts val="0"/>
              </a:spcBef>
            </a:pPr>
            <a:r>
              <a:rPr lang="en-US" sz="1500" dirty="0"/>
              <a:t>Repeat steps 4, 6</a:t>
            </a:r>
            <a:br>
              <a:rPr lang="en-US" sz="1500" dirty="0"/>
            </a:br>
            <a:endParaRPr lang="en-US" sz="15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/>
              <a:t>What task does this algorithm describe?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1500" dirty="0"/>
              <a:t>Another algorithm?</a:t>
            </a:r>
          </a:p>
          <a:p>
            <a:pPr marL="800100" lvl="1">
              <a:spcBef>
                <a:spcPts val="0"/>
              </a:spcBef>
            </a:pPr>
            <a:r>
              <a:rPr lang="en-US" altLang="en-US" sz="1500" dirty="0"/>
              <a:t>With your shoulder partner think of at least one other algorithm that accomplishes the same thing.</a:t>
            </a:r>
          </a:p>
          <a:p>
            <a:pPr marL="800100" lvl="1">
              <a:spcBef>
                <a:spcPts val="0"/>
              </a:spcBef>
            </a:pPr>
            <a:r>
              <a:rPr lang="en-US" altLang="en-US" sz="1500" dirty="0"/>
              <a:t>SHARING……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808646F2-0270-C34F-A3E5-6ACD7858E0C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47500" y="6469063"/>
            <a:ext cx="444500" cy="365125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fld id="{8C2E478F-E849-4A8C-AF1F-CBCC78A7CBFA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CF41BC-214E-EA94-C7EB-CA738F96AFA0}"/>
              </a:ext>
            </a:extLst>
          </p:cNvPr>
          <p:cNvSpPr txBox="1"/>
          <p:nvPr/>
        </p:nvSpPr>
        <p:spPr>
          <a:xfrm>
            <a:off x="7236609" y="1831689"/>
            <a:ext cx="3618427" cy="9939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altLang="en-US" sz="11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algorithm is more efficient, pair-up or count-off? Why?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altLang="en-US" sz="11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THINK-PAIR SHARE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altLang="en-US" sz="11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SHARE OUT</a:t>
            </a:r>
          </a:p>
        </p:txBody>
      </p:sp>
    </p:spTree>
    <p:extLst>
      <p:ext uri="{BB962C8B-B14F-4D97-AF65-F5344CB8AC3E}">
        <p14:creationId xmlns:p14="http://schemas.microsoft.com/office/powerpoint/2010/main" val="391834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47261B-29C1-9B73-1E58-85C2D634CC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444" y="519301"/>
            <a:ext cx="3340680" cy="756025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sz="2800" b="1" spc="0" dirty="0">
                <a:solidFill>
                  <a:schemeClr val="bg1"/>
                </a:solidFill>
              </a:rPr>
              <a:t>Algorithms</a:t>
            </a:r>
            <a:endParaRPr lang="en-US" sz="2800" spc="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646F2-0270-C34F-A3E5-6ACD7858E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>
                <a:solidFill>
                  <a:schemeClr val="bg1"/>
                </a:solidFill>
              </a:r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D44DF5-486D-E46B-2192-4D5EF43BA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43" y="1618517"/>
            <a:ext cx="11223111" cy="756025"/>
          </a:xfrm>
        </p:spPr>
        <p:txBody>
          <a:bodyPr/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dirty="0">
                <a:solidFill>
                  <a:schemeClr val="bg1"/>
                </a:solidFill>
              </a:rPr>
              <a:t>Developing the step-by-step instructions for solving similar problems</a:t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3CE48-DBAC-49F8-C413-EC437BA2FE31}"/>
              </a:ext>
            </a:extLst>
          </p:cNvPr>
          <p:cNvSpPr txBox="1"/>
          <p:nvPr/>
        </p:nvSpPr>
        <p:spPr>
          <a:xfrm>
            <a:off x="484443" y="2603498"/>
            <a:ext cx="11402757" cy="258532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Activity: Match Mine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One person gives instructions to draw a figure that is provided on an index card.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No questions during activity.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The directions should only describe geometric instructions (no body parts or hints to what figure might be).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The person giving directions should NOT use their hands!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The person giving the directions cannot see how the drawings are progressing.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There should be a barrier between giver and receiver.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E375BF-3358-6DB7-E44A-14CB27058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1" b="89974" l="8398" r="91504">
                        <a14:foregroundMark x1="9961" y1="35677" x2="8447" y2="30794"/>
                        <a14:foregroundMark x1="8447" y1="30794" x2="8447" y2="30794"/>
                        <a14:foregroundMark x1="14355" y1="41862" x2="24268" y2="56706"/>
                        <a14:foregroundMark x1="24268" y1="56706" x2="53613" y2="45768"/>
                        <a14:foregroundMark x1="53613" y1="45768" x2="65234" y2="55794"/>
                        <a14:foregroundMark x1="65234" y1="55794" x2="78223" y2="50260"/>
                        <a14:foregroundMark x1="78223" y1="50260" x2="81885" y2="43359"/>
                        <a14:foregroundMark x1="85938" y1="51172" x2="62109" y2="61589"/>
                        <a14:foregroundMark x1="62109" y1="61589" x2="78760" y2="55273"/>
                        <a14:foregroundMark x1="78760" y1="55273" x2="65430" y2="53971"/>
                        <a14:foregroundMark x1="65430" y1="53971" x2="52246" y2="46484"/>
                        <a14:foregroundMark x1="52246" y1="46484" x2="32373" y2="49935"/>
                        <a14:foregroundMark x1="32373" y1="49935" x2="34473" y2="54427"/>
                        <a14:foregroundMark x1="27100" y1="47982" x2="33740" y2="45768"/>
                        <a14:foregroundMark x1="28564" y1="43555" x2="29492" y2="39128"/>
                        <a14:foregroundMark x1="50146" y1="34440" x2="48877" y2="48958"/>
                        <a14:foregroundMark x1="73389" y1="37891" x2="56885" y2="59115"/>
                        <a14:foregroundMark x1="56885" y1="59115" x2="68115" y2="50716"/>
                        <a14:foregroundMark x1="68115" y1="50716" x2="80566" y2="56315"/>
                        <a14:foregroundMark x1="80566" y1="56315" x2="83008" y2="63477"/>
                        <a14:foregroundMark x1="91504" y1="26107" x2="90039" y2="39909"/>
                        <a14:foregroundMark x1="59766" y1="66732" x2="51270" y2="58594"/>
                        <a14:foregroundMark x1="59033" y1="41602" x2="55566" y2="71745"/>
                        <a14:foregroundMark x1="55566" y1="71745" x2="55762" y2="52995"/>
                        <a14:foregroundMark x1="55762" y1="52995" x2="54590" y2="51432"/>
                        <a14:foregroundMark x1="67529" y1="14518" x2="48486" y2="17969"/>
                        <a14:foregroundMark x1="66016" y1="15299" x2="66748" y2="17969"/>
                        <a14:foregroundMark x1="67139" y1="14779" x2="61426" y2="14518"/>
                        <a14:foregroundMark x1="67139" y1="14323" x2="60107" y2="13086"/>
                        <a14:foregroundMark x1="67676" y1="14323" x2="30811" y2="15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653065" y="661371"/>
            <a:ext cx="3764627" cy="282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3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build="p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47261B-29C1-9B73-1E58-85C2D634CC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444" y="519301"/>
            <a:ext cx="11223112" cy="756025"/>
          </a:xfrm>
        </p:spPr>
        <p:txBody>
          <a:bodyPr/>
          <a:lstStyle/>
          <a:p>
            <a:pPr algn="l"/>
            <a:r>
              <a:rPr lang="en-US" sz="2800" b="1" spc="0" dirty="0"/>
              <a:t>Pattern Matching</a:t>
            </a:r>
            <a:endParaRPr lang="en-US" sz="2800" spc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646F2-0270-C34F-A3E5-6ACD7858E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D44DF5-486D-E46B-2192-4D5EF43BA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43" y="1618517"/>
            <a:ext cx="11223111" cy="2218585"/>
          </a:xfrm>
        </p:spPr>
        <p:txBody>
          <a:bodyPr/>
          <a:lstStyle/>
          <a:p>
            <a:pPr marL="0" indent="0" rtl="0">
              <a:lnSpc>
                <a:spcPct val="114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dirty="0"/>
              <a:t>Observing patterns, trends, and regularities in data</a:t>
            </a:r>
          </a:p>
        </p:txBody>
      </p:sp>
      <p:graphicFrame>
        <p:nvGraphicFramePr>
          <p:cNvPr id="16" name="TextBox 12">
            <a:extLst>
              <a:ext uri="{FF2B5EF4-FFF2-40B4-BE49-F238E27FC236}">
                <a16:creationId xmlns:a16="http://schemas.microsoft.com/office/drawing/2014/main" id="{5049779D-B876-064B-E273-D110F18D51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9415605"/>
              </p:ext>
            </p:extLst>
          </p:nvPr>
        </p:nvGraphicFramePr>
        <p:xfrm>
          <a:off x="1065472" y="2351493"/>
          <a:ext cx="10927745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66854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CF3D7AA-2668-E834-59BF-2D3E7705E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31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>
                <a:latin typeface="+mj-lt"/>
                <a:ea typeface="+mj-ea"/>
                <a:cs typeface="+mj-cs"/>
              </a:rPr>
              <a:t>Pattern Matching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D02D40-9693-40DE-9BC5-E94F0437CCFD}"/>
              </a:ext>
            </a:extLst>
          </p:cNvPr>
          <p:cNvSpPr txBox="1"/>
          <p:nvPr/>
        </p:nvSpPr>
        <p:spPr>
          <a:xfrm>
            <a:off x="352301" y="1710047"/>
            <a:ext cx="10515600" cy="48979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0" i="0"/>
              <a:t>Pattern Matching can be seen in multiple subject areas</a:t>
            </a:r>
            <a:endParaRPr lang="en-US" sz="2800"/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050C2292-10D0-7FF2-D5D9-D769EF13B4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spcAft>
                <a:spcPts val="600"/>
              </a:spcAft>
            </a:pPr>
            <a:fld id="{8C2E478F-E849-4A8C-AF1F-CBCC78A7CBFA}" type="slidenum">
              <a:rPr lang="en-US" sz="2800"/>
              <a:pPr algn="ctr" defTabSz="914400">
                <a:spcAft>
                  <a:spcPts val="600"/>
                </a:spcAft>
              </a:pPr>
              <a:t>10</a:t>
            </a:fld>
            <a:endParaRPr lang="en-US" sz="2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4020FC3-2094-80D5-3ECC-84F9177A2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69" y="2306533"/>
            <a:ext cx="9498391" cy="406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5561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Rutgers">
      <a:dk1>
        <a:srgbClr val="000000"/>
      </a:dk1>
      <a:lt1>
        <a:srgbClr val="FFFFFF"/>
      </a:lt1>
      <a:dk2>
        <a:srgbClr val="262022"/>
      </a:dk2>
      <a:lt2>
        <a:srgbClr val="E5E6E7"/>
      </a:lt2>
      <a:accent1>
        <a:srgbClr val="C71F2D"/>
      </a:accent1>
      <a:accent2>
        <a:srgbClr val="5F6A72"/>
      </a:accent2>
      <a:accent3>
        <a:srgbClr val="000A4E"/>
      </a:accent3>
      <a:accent4>
        <a:srgbClr val="BD9D78"/>
      </a:accent4>
      <a:accent5>
        <a:srgbClr val="92D5E6"/>
      </a:accent5>
      <a:accent6>
        <a:srgbClr val="5E8BB0"/>
      </a:accent6>
      <a:hlink>
        <a:srgbClr val="5F6A72"/>
      </a:hlink>
      <a:folHlink>
        <a:srgbClr val="5F6A72"/>
      </a:folHlink>
    </a:clrScheme>
    <a:fontScheme name="Custom 4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SP PowerPoint Template" id="{C153020E-1581-4727-9EC3-47E40C79A8F2}" vid="{02FEBE2E-092B-4F55-8508-D4ACC6CD9D75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974E97770FBD43A02DFD71E4FE56FF" ma:contentTypeVersion="11" ma:contentTypeDescription="Create a new document." ma:contentTypeScope="" ma:versionID="66989df541d1cc950022adec4c75af3d">
  <xsd:schema xmlns:xsd="http://www.w3.org/2001/XMLSchema" xmlns:xs="http://www.w3.org/2001/XMLSchema" xmlns:p="http://schemas.microsoft.com/office/2006/metadata/properties" xmlns:ns2="4ffaa57c-3f8c-4b92-b6c5-b29ceb973672" xmlns:ns3="9c16a907-e824-41e1-b1e5-051d3f025b50" targetNamespace="http://schemas.microsoft.com/office/2006/metadata/properties" ma:root="true" ma:fieldsID="0870a3eb1f18435b6872e2660d86adeb" ns2:_="" ns3:_="">
    <xsd:import namespace="4ffaa57c-3f8c-4b92-b6c5-b29ceb973672"/>
    <xsd:import namespace="9c16a907-e824-41e1-b1e5-051d3f025b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a57c-3f8c-4b92-b6c5-b29ceb9736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a907-e824-41e1-b1e5-051d3f025b5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F0DEEEE-ED43-4E7B-9DC4-AC74D31FE7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83F768-0B0C-4767-B58B-CBBC30CDB4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faa57c-3f8c-4b92-b6c5-b29ceb973672"/>
    <ds:schemaRef ds:uri="9c16a907-e824-41e1-b1e5-051d3f025b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3ABCAD-EA62-4859-8E8F-E234BDDB0D2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Words>1058</Words>
  <Application>Microsoft Office PowerPoint</Application>
  <PresentationFormat>Widescreen</PresentationFormat>
  <Paragraphs>107</Paragraphs>
  <Slides>10</Slides>
  <Notes>5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Courier New</vt:lpstr>
      <vt:lpstr>Symbol</vt:lpstr>
      <vt:lpstr>Wingdings</vt:lpstr>
      <vt:lpstr>Wingdings 3</vt:lpstr>
      <vt:lpstr>Office Theme</vt:lpstr>
      <vt:lpstr>Ion</vt:lpstr>
      <vt:lpstr>The Elements of  Computational Thinking</vt:lpstr>
      <vt:lpstr>Supplies  </vt:lpstr>
      <vt:lpstr>Computational Thinking</vt:lpstr>
      <vt:lpstr>PowerPoint Presentation</vt:lpstr>
      <vt:lpstr>Abstraction: A Visual Example </vt:lpstr>
      <vt:lpstr>PowerPoint Presentation</vt:lpstr>
      <vt:lpstr>Algorithms: Classroom Activities</vt:lpstr>
      <vt:lpstr>PowerPoint Presentation</vt:lpstr>
      <vt:lpstr>PowerPoint Presentation</vt:lpstr>
      <vt:lpstr>Pattern Matching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Orange Game</dc:title>
  <dc:creator>David Amiel</dc:creator>
  <cp:lastModifiedBy>Ayra Khan</cp:lastModifiedBy>
  <cp:revision>11</cp:revision>
  <dcterms:created xsi:type="dcterms:W3CDTF">2023-08-30T19:37:54Z</dcterms:created>
  <dcterms:modified xsi:type="dcterms:W3CDTF">2023-08-31T16:39:40Z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0x01010006974E97770FBD43A02DFD71E4FE56FF</vt:lpwstr>
  </property>
</Properties>
</file>