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6" r:id="rId5"/>
    <p:sldId id="275" r:id="rId6"/>
    <p:sldId id="258" r:id="rId7"/>
    <p:sldId id="259" r:id="rId8"/>
    <p:sldId id="271" r:id="rId9"/>
    <p:sldId id="261" r:id="rId10"/>
    <p:sldId id="262" r:id="rId11"/>
    <p:sldId id="272" r:id="rId12"/>
    <p:sldId id="273" r:id="rId13"/>
    <p:sldId id="274" r:id="rId14"/>
    <p:sldId id="266" r:id="rId15"/>
    <p:sldId id="267" r:id="rId16"/>
    <p:sldId id="268" r:id="rId17"/>
    <p:sldId id="26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745"/>
    <a:srgbClr val="F9D5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1" autoAdjust="0"/>
    <p:restoredTop sz="85028" autoAdjust="0"/>
  </p:normalViewPr>
  <p:slideViewPr>
    <p:cSldViewPr snapToGrid="0">
      <p:cViewPr varScale="1">
        <p:scale>
          <a:sx n="135" d="100"/>
          <a:sy n="135" d="100"/>
        </p:scale>
        <p:origin x="131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46A07C-26E3-4263-B8C5-38BD77BCE49D}" type="doc">
      <dgm:prSet loTypeId="urn:microsoft.com/office/officeart/2005/8/layout/vList2" loCatId="list" qsTypeId="urn:microsoft.com/office/officeart/2005/8/quickstyle/simple5" qsCatId="simple" csTypeId="urn:microsoft.com/office/officeart/2005/8/colors/accent1_2" csCatId="accent1"/>
      <dgm:spPr/>
      <dgm:t>
        <a:bodyPr/>
        <a:lstStyle/>
        <a:p>
          <a:endParaRPr lang="en-US"/>
        </a:p>
      </dgm:t>
    </dgm:pt>
    <dgm:pt modelId="{2CD3FEA9-0DA7-44F3-8746-7C724C555780}">
      <dgm:prSet/>
      <dgm:spPr/>
      <dgm:t>
        <a:bodyPr/>
        <a:lstStyle/>
        <a:p>
          <a:r>
            <a:rPr lang="en-US"/>
            <a:t>Accessibility, Availability</a:t>
          </a:r>
        </a:p>
      </dgm:t>
    </dgm:pt>
    <dgm:pt modelId="{9883C2BE-FC49-4C6E-94C7-2538A1334E0A}" type="parTrans" cxnId="{CE8CC273-859F-4EE0-95C4-67BDD8099488}">
      <dgm:prSet/>
      <dgm:spPr/>
      <dgm:t>
        <a:bodyPr/>
        <a:lstStyle/>
        <a:p>
          <a:endParaRPr lang="en-US"/>
        </a:p>
      </dgm:t>
    </dgm:pt>
    <dgm:pt modelId="{9319D1D9-31B0-42BD-BB4D-66EDF2181A39}" type="sibTrans" cxnId="{CE8CC273-859F-4EE0-95C4-67BDD8099488}">
      <dgm:prSet/>
      <dgm:spPr/>
      <dgm:t>
        <a:bodyPr/>
        <a:lstStyle/>
        <a:p>
          <a:endParaRPr lang="en-US"/>
        </a:p>
      </dgm:t>
    </dgm:pt>
    <dgm:pt modelId="{F1C220EC-3F96-4544-9A44-073BB1FD6033}">
      <dgm:prSet/>
      <dgm:spPr/>
      <dgm:t>
        <a:bodyPr/>
        <a:lstStyle/>
        <a:p>
          <a:r>
            <a:rPr lang="en-US"/>
            <a:t>Impacts, Reach</a:t>
          </a:r>
        </a:p>
      </dgm:t>
    </dgm:pt>
    <dgm:pt modelId="{5F6DB942-D8F5-4A01-834E-AF59CE728D4C}" type="parTrans" cxnId="{4752268F-2A02-4EAA-A609-2A395F0AF336}">
      <dgm:prSet/>
      <dgm:spPr/>
      <dgm:t>
        <a:bodyPr/>
        <a:lstStyle/>
        <a:p>
          <a:endParaRPr lang="en-US"/>
        </a:p>
      </dgm:t>
    </dgm:pt>
    <dgm:pt modelId="{95BF5255-3EAF-4E9A-9D3B-FBFEE272447A}" type="sibTrans" cxnId="{4752268F-2A02-4EAA-A609-2A395F0AF336}">
      <dgm:prSet/>
      <dgm:spPr/>
      <dgm:t>
        <a:bodyPr/>
        <a:lstStyle/>
        <a:p>
          <a:endParaRPr lang="en-US"/>
        </a:p>
      </dgm:t>
    </dgm:pt>
    <dgm:pt modelId="{BB243513-A4F1-4C25-A851-89F90153268D}">
      <dgm:prSet/>
      <dgm:spPr/>
      <dgm:t>
        <a:bodyPr/>
        <a:lstStyle/>
        <a:p>
          <a:r>
            <a:rPr lang="en-US"/>
            <a:t>Implications </a:t>
          </a:r>
        </a:p>
      </dgm:t>
    </dgm:pt>
    <dgm:pt modelId="{75A81610-06A5-48D2-BDAA-6AEB1D037EEE}" type="parTrans" cxnId="{1C966154-7C28-4A2B-87BF-9DE6D649C443}">
      <dgm:prSet/>
      <dgm:spPr/>
      <dgm:t>
        <a:bodyPr/>
        <a:lstStyle/>
        <a:p>
          <a:endParaRPr lang="en-US"/>
        </a:p>
      </dgm:t>
    </dgm:pt>
    <dgm:pt modelId="{1E95F139-5928-4548-8BC9-13D4C61BE142}" type="sibTrans" cxnId="{1C966154-7C28-4A2B-87BF-9DE6D649C443}">
      <dgm:prSet/>
      <dgm:spPr/>
      <dgm:t>
        <a:bodyPr/>
        <a:lstStyle/>
        <a:p>
          <a:endParaRPr lang="en-US"/>
        </a:p>
      </dgm:t>
    </dgm:pt>
    <dgm:pt modelId="{B86071F4-B4D7-42E1-A93E-3C2517EB4CC4}">
      <dgm:prSet/>
      <dgm:spPr/>
      <dgm:t>
        <a:bodyPr/>
        <a:lstStyle/>
        <a:p>
          <a:r>
            <a:rPr lang="en-US"/>
            <a:t>Use Cases, Applications</a:t>
          </a:r>
        </a:p>
      </dgm:t>
    </dgm:pt>
    <dgm:pt modelId="{20A3F390-EC84-4C4A-BFF0-02371995120F}" type="parTrans" cxnId="{E223B4AC-FB5C-484E-8D21-258948955B49}">
      <dgm:prSet/>
      <dgm:spPr/>
      <dgm:t>
        <a:bodyPr/>
        <a:lstStyle/>
        <a:p>
          <a:endParaRPr lang="en-US"/>
        </a:p>
      </dgm:t>
    </dgm:pt>
    <dgm:pt modelId="{25D8BC9E-D370-499D-BFBA-FD178774C60C}" type="sibTrans" cxnId="{E223B4AC-FB5C-484E-8D21-258948955B49}">
      <dgm:prSet/>
      <dgm:spPr/>
      <dgm:t>
        <a:bodyPr/>
        <a:lstStyle/>
        <a:p>
          <a:endParaRPr lang="en-US"/>
        </a:p>
      </dgm:t>
    </dgm:pt>
    <dgm:pt modelId="{01F1C5B3-3363-46E8-BB16-25AD1B2C4063}">
      <dgm:prSet/>
      <dgm:spPr/>
      <dgm:t>
        <a:bodyPr/>
        <a:lstStyle/>
        <a:p>
          <a:r>
            <a:rPr lang="en-US"/>
            <a:t>Pros, Cons</a:t>
          </a:r>
        </a:p>
      </dgm:t>
    </dgm:pt>
    <dgm:pt modelId="{762AF86B-F7E7-4506-A700-6EAFA4D80E71}" type="parTrans" cxnId="{87B5C7F3-FF9B-4C47-9419-0D440E0A9ACD}">
      <dgm:prSet/>
      <dgm:spPr/>
      <dgm:t>
        <a:bodyPr/>
        <a:lstStyle/>
        <a:p>
          <a:endParaRPr lang="en-US"/>
        </a:p>
      </dgm:t>
    </dgm:pt>
    <dgm:pt modelId="{E6F3E6C5-3A11-44C1-A374-8ED14A4EC3BD}" type="sibTrans" cxnId="{87B5C7F3-FF9B-4C47-9419-0D440E0A9ACD}">
      <dgm:prSet/>
      <dgm:spPr/>
      <dgm:t>
        <a:bodyPr/>
        <a:lstStyle/>
        <a:p>
          <a:endParaRPr lang="en-US"/>
        </a:p>
      </dgm:t>
    </dgm:pt>
    <dgm:pt modelId="{BC9C2323-E3A1-4D4A-907A-1391E25C0A0E}">
      <dgm:prSet/>
      <dgm:spPr/>
      <dgm:t>
        <a:bodyPr/>
        <a:lstStyle/>
        <a:p>
          <a:r>
            <a:rPr lang="en-US"/>
            <a:t>Vulnerabilities</a:t>
          </a:r>
        </a:p>
      </dgm:t>
    </dgm:pt>
    <dgm:pt modelId="{ABF0A77F-7813-42D2-AD8E-264AED222612}" type="parTrans" cxnId="{7666DB1A-2625-4E28-927F-CA937F74D16C}">
      <dgm:prSet/>
      <dgm:spPr/>
      <dgm:t>
        <a:bodyPr/>
        <a:lstStyle/>
        <a:p>
          <a:endParaRPr lang="en-US"/>
        </a:p>
      </dgm:t>
    </dgm:pt>
    <dgm:pt modelId="{CC54B706-699C-44D7-944A-35B017148249}" type="sibTrans" cxnId="{7666DB1A-2625-4E28-927F-CA937F74D16C}">
      <dgm:prSet/>
      <dgm:spPr/>
      <dgm:t>
        <a:bodyPr/>
        <a:lstStyle/>
        <a:p>
          <a:endParaRPr lang="en-US"/>
        </a:p>
      </dgm:t>
    </dgm:pt>
    <dgm:pt modelId="{8A81B960-8CDF-4E20-A364-EC392DA5865C}" type="pres">
      <dgm:prSet presAssocID="{3346A07C-26E3-4263-B8C5-38BD77BCE49D}" presName="linear" presStyleCnt="0">
        <dgm:presLayoutVars>
          <dgm:animLvl val="lvl"/>
          <dgm:resizeHandles val="exact"/>
        </dgm:presLayoutVars>
      </dgm:prSet>
      <dgm:spPr/>
    </dgm:pt>
    <dgm:pt modelId="{1D9E335E-D8D1-4F84-9831-CA2B203FB25A}" type="pres">
      <dgm:prSet presAssocID="{2CD3FEA9-0DA7-44F3-8746-7C724C555780}" presName="parentText" presStyleLbl="node1" presStyleIdx="0" presStyleCnt="6">
        <dgm:presLayoutVars>
          <dgm:chMax val="0"/>
          <dgm:bulletEnabled val="1"/>
        </dgm:presLayoutVars>
      </dgm:prSet>
      <dgm:spPr/>
    </dgm:pt>
    <dgm:pt modelId="{3F53BE2B-149E-4E7E-80E9-2B2BEB4B513E}" type="pres">
      <dgm:prSet presAssocID="{9319D1D9-31B0-42BD-BB4D-66EDF2181A39}" presName="spacer" presStyleCnt="0"/>
      <dgm:spPr/>
    </dgm:pt>
    <dgm:pt modelId="{CD7CC6C6-FF9D-436A-9354-0BC2C099AE21}" type="pres">
      <dgm:prSet presAssocID="{F1C220EC-3F96-4544-9A44-073BB1FD6033}" presName="parentText" presStyleLbl="node1" presStyleIdx="1" presStyleCnt="6">
        <dgm:presLayoutVars>
          <dgm:chMax val="0"/>
          <dgm:bulletEnabled val="1"/>
        </dgm:presLayoutVars>
      </dgm:prSet>
      <dgm:spPr/>
    </dgm:pt>
    <dgm:pt modelId="{A43465B7-0241-4B1E-B727-23EA274F1BAD}" type="pres">
      <dgm:prSet presAssocID="{95BF5255-3EAF-4E9A-9D3B-FBFEE272447A}" presName="spacer" presStyleCnt="0"/>
      <dgm:spPr/>
    </dgm:pt>
    <dgm:pt modelId="{B65CC54E-5BA4-41BE-B70D-5DC88750A73B}" type="pres">
      <dgm:prSet presAssocID="{BB243513-A4F1-4C25-A851-89F90153268D}" presName="parentText" presStyleLbl="node1" presStyleIdx="2" presStyleCnt="6">
        <dgm:presLayoutVars>
          <dgm:chMax val="0"/>
          <dgm:bulletEnabled val="1"/>
        </dgm:presLayoutVars>
      </dgm:prSet>
      <dgm:spPr/>
    </dgm:pt>
    <dgm:pt modelId="{A77BF577-202E-4A86-83E5-0113C768F000}" type="pres">
      <dgm:prSet presAssocID="{1E95F139-5928-4548-8BC9-13D4C61BE142}" presName="spacer" presStyleCnt="0"/>
      <dgm:spPr/>
    </dgm:pt>
    <dgm:pt modelId="{B109F40D-95FC-4049-9E91-F0AD48FF6B20}" type="pres">
      <dgm:prSet presAssocID="{B86071F4-B4D7-42E1-A93E-3C2517EB4CC4}" presName="parentText" presStyleLbl="node1" presStyleIdx="3" presStyleCnt="6">
        <dgm:presLayoutVars>
          <dgm:chMax val="0"/>
          <dgm:bulletEnabled val="1"/>
        </dgm:presLayoutVars>
      </dgm:prSet>
      <dgm:spPr/>
    </dgm:pt>
    <dgm:pt modelId="{4A7ED4D2-C5BC-4BB8-887F-A43FC81B916B}" type="pres">
      <dgm:prSet presAssocID="{25D8BC9E-D370-499D-BFBA-FD178774C60C}" presName="spacer" presStyleCnt="0"/>
      <dgm:spPr/>
    </dgm:pt>
    <dgm:pt modelId="{951A5AB3-3A48-4270-89BA-D2874887DE75}" type="pres">
      <dgm:prSet presAssocID="{01F1C5B3-3363-46E8-BB16-25AD1B2C4063}" presName="parentText" presStyleLbl="node1" presStyleIdx="4" presStyleCnt="6">
        <dgm:presLayoutVars>
          <dgm:chMax val="0"/>
          <dgm:bulletEnabled val="1"/>
        </dgm:presLayoutVars>
      </dgm:prSet>
      <dgm:spPr/>
    </dgm:pt>
    <dgm:pt modelId="{3248C108-30A6-45F6-8754-2BCE35EA93B4}" type="pres">
      <dgm:prSet presAssocID="{E6F3E6C5-3A11-44C1-A374-8ED14A4EC3BD}" presName="spacer" presStyleCnt="0"/>
      <dgm:spPr/>
    </dgm:pt>
    <dgm:pt modelId="{CA2546A6-29B6-441F-ADBA-BE82126B1347}" type="pres">
      <dgm:prSet presAssocID="{BC9C2323-E3A1-4D4A-907A-1391E25C0A0E}" presName="parentText" presStyleLbl="node1" presStyleIdx="5" presStyleCnt="6">
        <dgm:presLayoutVars>
          <dgm:chMax val="0"/>
          <dgm:bulletEnabled val="1"/>
        </dgm:presLayoutVars>
      </dgm:prSet>
      <dgm:spPr/>
    </dgm:pt>
  </dgm:ptLst>
  <dgm:cxnLst>
    <dgm:cxn modelId="{7666DB1A-2625-4E28-927F-CA937F74D16C}" srcId="{3346A07C-26E3-4263-B8C5-38BD77BCE49D}" destId="{BC9C2323-E3A1-4D4A-907A-1391E25C0A0E}" srcOrd="5" destOrd="0" parTransId="{ABF0A77F-7813-42D2-AD8E-264AED222612}" sibTransId="{CC54B706-699C-44D7-944A-35B017148249}"/>
    <dgm:cxn modelId="{1E479337-1F83-4C34-A85D-4673A5C80F58}" type="presOf" srcId="{3346A07C-26E3-4263-B8C5-38BD77BCE49D}" destId="{8A81B960-8CDF-4E20-A364-EC392DA5865C}" srcOrd="0" destOrd="0" presId="urn:microsoft.com/office/officeart/2005/8/layout/vList2"/>
    <dgm:cxn modelId="{B7A0FC40-6E0B-469F-B874-00B0672141C1}" type="presOf" srcId="{2CD3FEA9-0DA7-44F3-8746-7C724C555780}" destId="{1D9E335E-D8D1-4F84-9831-CA2B203FB25A}" srcOrd="0" destOrd="0" presId="urn:microsoft.com/office/officeart/2005/8/layout/vList2"/>
    <dgm:cxn modelId="{1571976D-C9D1-42DD-B1BC-1EC0D149C450}" type="presOf" srcId="{BB243513-A4F1-4C25-A851-89F90153268D}" destId="{B65CC54E-5BA4-41BE-B70D-5DC88750A73B}" srcOrd="0" destOrd="0" presId="urn:microsoft.com/office/officeart/2005/8/layout/vList2"/>
    <dgm:cxn modelId="{CE8CC273-859F-4EE0-95C4-67BDD8099488}" srcId="{3346A07C-26E3-4263-B8C5-38BD77BCE49D}" destId="{2CD3FEA9-0DA7-44F3-8746-7C724C555780}" srcOrd="0" destOrd="0" parTransId="{9883C2BE-FC49-4C6E-94C7-2538A1334E0A}" sibTransId="{9319D1D9-31B0-42BD-BB4D-66EDF2181A39}"/>
    <dgm:cxn modelId="{1C966154-7C28-4A2B-87BF-9DE6D649C443}" srcId="{3346A07C-26E3-4263-B8C5-38BD77BCE49D}" destId="{BB243513-A4F1-4C25-A851-89F90153268D}" srcOrd="2" destOrd="0" parTransId="{75A81610-06A5-48D2-BDAA-6AEB1D037EEE}" sibTransId="{1E95F139-5928-4548-8BC9-13D4C61BE142}"/>
    <dgm:cxn modelId="{4752268F-2A02-4EAA-A609-2A395F0AF336}" srcId="{3346A07C-26E3-4263-B8C5-38BD77BCE49D}" destId="{F1C220EC-3F96-4544-9A44-073BB1FD6033}" srcOrd="1" destOrd="0" parTransId="{5F6DB942-D8F5-4A01-834E-AF59CE728D4C}" sibTransId="{95BF5255-3EAF-4E9A-9D3B-FBFEE272447A}"/>
    <dgm:cxn modelId="{E223B4AC-FB5C-484E-8D21-258948955B49}" srcId="{3346A07C-26E3-4263-B8C5-38BD77BCE49D}" destId="{B86071F4-B4D7-42E1-A93E-3C2517EB4CC4}" srcOrd="3" destOrd="0" parTransId="{20A3F390-EC84-4C4A-BFF0-02371995120F}" sibTransId="{25D8BC9E-D370-499D-BFBA-FD178774C60C}"/>
    <dgm:cxn modelId="{EFC410C1-5295-456E-A859-B400F093B68B}" type="presOf" srcId="{F1C220EC-3F96-4544-9A44-073BB1FD6033}" destId="{CD7CC6C6-FF9D-436A-9354-0BC2C099AE21}" srcOrd="0" destOrd="0" presId="urn:microsoft.com/office/officeart/2005/8/layout/vList2"/>
    <dgm:cxn modelId="{458CDCC4-C990-48E3-B9A0-43D7F1D5FE70}" type="presOf" srcId="{BC9C2323-E3A1-4D4A-907A-1391E25C0A0E}" destId="{CA2546A6-29B6-441F-ADBA-BE82126B1347}" srcOrd="0" destOrd="0" presId="urn:microsoft.com/office/officeart/2005/8/layout/vList2"/>
    <dgm:cxn modelId="{38B7DDD2-3E19-45FF-8979-88BE71E107B0}" type="presOf" srcId="{B86071F4-B4D7-42E1-A93E-3C2517EB4CC4}" destId="{B109F40D-95FC-4049-9E91-F0AD48FF6B20}" srcOrd="0" destOrd="0" presId="urn:microsoft.com/office/officeart/2005/8/layout/vList2"/>
    <dgm:cxn modelId="{89344ED3-CA32-45DB-80E7-4787DCFCA942}" type="presOf" srcId="{01F1C5B3-3363-46E8-BB16-25AD1B2C4063}" destId="{951A5AB3-3A48-4270-89BA-D2874887DE75}" srcOrd="0" destOrd="0" presId="urn:microsoft.com/office/officeart/2005/8/layout/vList2"/>
    <dgm:cxn modelId="{87B5C7F3-FF9B-4C47-9419-0D440E0A9ACD}" srcId="{3346A07C-26E3-4263-B8C5-38BD77BCE49D}" destId="{01F1C5B3-3363-46E8-BB16-25AD1B2C4063}" srcOrd="4" destOrd="0" parTransId="{762AF86B-F7E7-4506-A700-6EAFA4D80E71}" sibTransId="{E6F3E6C5-3A11-44C1-A374-8ED14A4EC3BD}"/>
    <dgm:cxn modelId="{56EF312F-CE99-48FE-BFC5-489EE8E16A45}" type="presParOf" srcId="{8A81B960-8CDF-4E20-A364-EC392DA5865C}" destId="{1D9E335E-D8D1-4F84-9831-CA2B203FB25A}" srcOrd="0" destOrd="0" presId="urn:microsoft.com/office/officeart/2005/8/layout/vList2"/>
    <dgm:cxn modelId="{13775483-DD53-4EE2-A551-E37A2397F189}" type="presParOf" srcId="{8A81B960-8CDF-4E20-A364-EC392DA5865C}" destId="{3F53BE2B-149E-4E7E-80E9-2B2BEB4B513E}" srcOrd="1" destOrd="0" presId="urn:microsoft.com/office/officeart/2005/8/layout/vList2"/>
    <dgm:cxn modelId="{6F6005AE-51A3-445D-AF44-691642D50AA3}" type="presParOf" srcId="{8A81B960-8CDF-4E20-A364-EC392DA5865C}" destId="{CD7CC6C6-FF9D-436A-9354-0BC2C099AE21}" srcOrd="2" destOrd="0" presId="urn:microsoft.com/office/officeart/2005/8/layout/vList2"/>
    <dgm:cxn modelId="{019EA17E-690E-4199-AE5D-398241D1A072}" type="presParOf" srcId="{8A81B960-8CDF-4E20-A364-EC392DA5865C}" destId="{A43465B7-0241-4B1E-B727-23EA274F1BAD}" srcOrd="3" destOrd="0" presId="urn:microsoft.com/office/officeart/2005/8/layout/vList2"/>
    <dgm:cxn modelId="{A71CE88C-CEFE-4009-89CF-EE587ED88274}" type="presParOf" srcId="{8A81B960-8CDF-4E20-A364-EC392DA5865C}" destId="{B65CC54E-5BA4-41BE-B70D-5DC88750A73B}" srcOrd="4" destOrd="0" presId="urn:microsoft.com/office/officeart/2005/8/layout/vList2"/>
    <dgm:cxn modelId="{A67C76D5-20D9-4B30-B843-5F895B3F4CB3}" type="presParOf" srcId="{8A81B960-8CDF-4E20-A364-EC392DA5865C}" destId="{A77BF577-202E-4A86-83E5-0113C768F000}" srcOrd="5" destOrd="0" presId="urn:microsoft.com/office/officeart/2005/8/layout/vList2"/>
    <dgm:cxn modelId="{D9ABA648-6959-499A-8717-828EF793B6A2}" type="presParOf" srcId="{8A81B960-8CDF-4E20-A364-EC392DA5865C}" destId="{B109F40D-95FC-4049-9E91-F0AD48FF6B20}" srcOrd="6" destOrd="0" presId="urn:microsoft.com/office/officeart/2005/8/layout/vList2"/>
    <dgm:cxn modelId="{767C7651-8460-439A-AE1C-ED82DD798BA0}" type="presParOf" srcId="{8A81B960-8CDF-4E20-A364-EC392DA5865C}" destId="{4A7ED4D2-C5BC-4BB8-887F-A43FC81B916B}" srcOrd="7" destOrd="0" presId="urn:microsoft.com/office/officeart/2005/8/layout/vList2"/>
    <dgm:cxn modelId="{D5E411DA-62E8-4D32-B9F6-FA76E27CADBD}" type="presParOf" srcId="{8A81B960-8CDF-4E20-A364-EC392DA5865C}" destId="{951A5AB3-3A48-4270-89BA-D2874887DE75}" srcOrd="8" destOrd="0" presId="urn:microsoft.com/office/officeart/2005/8/layout/vList2"/>
    <dgm:cxn modelId="{21B4C61D-2523-4EB2-88D1-ACB4AA22973F}" type="presParOf" srcId="{8A81B960-8CDF-4E20-A364-EC392DA5865C}" destId="{3248C108-30A6-45F6-8754-2BCE35EA93B4}" srcOrd="9" destOrd="0" presId="urn:microsoft.com/office/officeart/2005/8/layout/vList2"/>
    <dgm:cxn modelId="{D7C466BD-3EAA-47E9-A70F-494F47AFA42A}" type="presParOf" srcId="{8A81B960-8CDF-4E20-A364-EC392DA5865C}" destId="{CA2546A6-29B6-441F-ADBA-BE82126B1347}"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9E335E-D8D1-4F84-9831-CA2B203FB25A}">
      <dsp:nvSpPr>
        <dsp:cNvPr id="0" name=""/>
        <dsp:cNvSpPr/>
      </dsp:nvSpPr>
      <dsp:spPr>
        <a:xfrm>
          <a:off x="0" y="48401"/>
          <a:ext cx="6172199" cy="91143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Accessibility, Availability</a:t>
          </a:r>
        </a:p>
      </dsp:txBody>
      <dsp:txXfrm>
        <a:off x="44492" y="92893"/>
        <a:ext cx="6083215" cy="822446"/>
      </dsp:txXfrm>
    </dsp:sp>
    <dsp:sp modelId="{CD7CC6C6-FF9D-436A-9354-0BC2C099AE21}">
      <dsp:nvSpPr>
        <dsp:cNvPr id="0" name=""/>
        <dsp:cNvSpPr/>
      </dsp:nvSpPr>
      <dsp:spPr>
        <a:xfrm>
          <a:off x="0" y="1069271"/>
          <a:ext cx="6172199" cy="91143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Impacts, Reach</a:t>
          </a:r>
        </a:p>
      </dsp:txBody>
      <dsp:txXfrm>
        <a:off x="44492" y="1113763"/>
        <a:ext cx="6083215" cy="822446"/>
      </dsp:txXfrm>
    </dsp:sp>
    <dsp:sp modelId="{B65CC54E-5BA4-41BE-B70D-5DC88750A73B}">
      <dsp:nvSpPr>
        <dsp:cNvPr id="0" name=""/>
        <dsp:cNvSpPr/>
      </dsp:nvSpPr>
      <dsp:spPr>
        <a:xfrm>
          <a:off x="0" y="2090141"/>
          <a:ext cx="6172199" cy="91143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Implications </a:t>
          </a:r>
        </a:p>
      </dsp:txBody>
      <dsp:txXfrm>
        <a:off x="44492" y="2134633"/>
        <a:ext cx="6083215" cy="822446"/>
      </dsp:txXfrm>
    </dsp:sp>
    <dsp:sp modelId="{B109F40D-95FC-4049-9E91-F0AD48FF6B20}">
      <dsp:nvSpPr>
        <dsp:cNvPr id="0" name=""/>
        <dsp:cNvSpPr/>
      </dsp:nvSpPr>
      <dsp:spPr>
        <a:xfrm>
          <a:off x="0" y="3111011"/>
          <a:ext cx="6172199" cy="91143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Use Cases, Applications</a:t>
          </a:r>
        </a:p>
      </dsp:txBody>
      <dsp:txXfrm>
        <a:off x="44492" y="3155503"/>
        <a:ext cx="6083215" cy="822446"/>
      </dsp:txXfrm>
    </dsp:sp>
    <dsp:sp modelId="{951A5AB3-3A48-4270-89BA-D2874887DE75}">
      <dsp:nvSpPr>
        <dsp:cNvPr id="0" name=""/>
        <dsp:cNvSpPr/>
      </dsp:nvSpPr>
      <dsp:spPr>
        <a:xfrm>
          <a:off x="0" y="4131881"/>
          <a:ext cx="6172199" cy="91143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Pros, Cons</a:t>
          </a:r>
        </a:p>
      </dsp:txBody>
      <dsp:txXfrm>
        <a:off x="44492" y="4176373"/>
        <a:ext cx="6083215" cy="822446"/>
      </dsp:txXfrm>
    </dsp:sp>
    <dsp:sp modelId="{CA2546A6-29B6-441F-ADBA-BE82126B1347}">
      <dsp:nvSpPr>
        <dsp:cNvPr id="0" name=""/>
        <dsp:cNvSpPr/>
      </dsp:nvSpPr>
      <dsp:spPr>
        <a:xfrm>
          <a:off x="0" y="5152750"/>
          <a:ext cx="6172199" cy="91143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Vulnerabilities</a:t>
          </a:r>
        </a:p>
      </dsp:txBody>
      <dsp:txXfrm>
        <a:off x="44492" y="5197242"/>
        <a:ext cx="6083215" cy="8224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468361-E1CB-4182-B9B9-E76F914808C5}" type="datetimeFigureOut">
              <a:rPr lang="en-US" smtClean="0"/>
              <a:t>8/31/2023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C5E3EC-ABE9-4BE3-A575-735278A646CC}" type="slidenum">
              <a:rPr lang="en-US" smtClean="0"/>
              <a:t>‹#›</a:t>
            </a:fld>
            <a:endParaRPr lang="en-US"/>
          </a:p>
        </p:txBody>
      </p:sp>
    </p:spTree>
    <p:extLst>
      <p:ext uri="{BB962C8B-B14F-4D97-AF65-F5344CB8AC3E}">
        <p14:creationId xmlns:p14="http://schemas.microsoft.com/office/powerpoint/2010/main" val="989208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24d44aa82f3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24d44aa82f3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(1:15pm - 1:20pm)</a:t>
            </a:r>
            <a:endParaRPr dirty="0"/>
          </a:p>
          <a:p>
            <a:pPr marL="0" lvl="0" indent="0" algn="l" rtl="0">
              <a:spcBef>
                <a:spcPts val="0"/>
              </a:spcBef>
              <a:spcAft>
                <a:spcPts val="0"/>
              </a:spcAft>
              <a:buNone/>
            </a:pPr>
            <a:r>
              <a:rPr lang="en" dirty="0"/>
              <a:t>Please head to Menti.com and enter the code on the slide</a:t>
            </a:r>
            <a:endParaRPr dirty="0"/>
          </a:p>
          <a:p>
            <a:pPr marL="0" lvl="0" indent="0" algn="l" rtl="0">
              <a:spcBef>
                <a:spcPts val="0"/>
              </a:spcBef>
              <a:spcAft>
                <a:spcPts val="0"/>
              </a:spcAft>
              <a:buNone/>
            </a:pPr>
            <a:r>
              <a:rPr lang="en" dirty="0"/>
              <a:t>Youll be prompted to enter 3 words or short phrases to answer the question - what is computer science? How do you define it?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There are no wrong answers! We want to hear and discuss what you think before we dive into today’s session…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Give ~5 minutes for this</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24d44aa82f3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24d44aa82f3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(1:20pm - 1:25pm) </a:t>
            </a:r>
            <a:endParaRPr/>
          </a:p>
          <a:p>
            <a:pPr marL="0" lvl="0" indent="0" algn="l" rtl="0">
              <a:spcBef>
                <a:spcPts val="0"/>
              </a:spcBef>
              <a:spcAft>
                <a:spcPts val="0"/>
              </a:spcAft>
              <a:buNone/>
            </a:pPr>
            <a:endParaRPr/>
          </a:p>
          <a:p>
            <a:pPr marL="0" lvl="0" indent="0" algn="l" rtl="0">
              <a:spcBef>
                <a:spcPts val="0"/>
              </a:spcBef>
              <a:spcAft>
                <a:spcPts val="0"/>
              </a:spcAft>
              <a:buNone/>
            </a:pPr>
            <a:r>
              <a:rPr lang="en"/>
              <a:t>There’s a lot of computer science that went into the activity that we just completed, and we want to share some of it with you.</a:t>
            </a:r>
            <a:endParaRPr/>
          </a:p>
          <a:p>
            <a:pPr marL="0" lvl="0" indent="0" algn="l" rtl="0">
              <a:spcBef>
                <a:spcPts val="0"/>
              </a:spcBef>
              <a:spcAft>
                <a:spcPts val="0"/>
              </a:spcAft>
              <a:buNone/>
            </a:pPr>
            <a:endParaRPr/>
          </a:p>
          <a:p>
            <a:pPr marL="0" lvl="0" indent="0" algn="l" rtl="0">
              <a:spcBef>
                <a:spcPts val="0"/>
              </a:spcBef>
              <a:spcAft>
                <a:spcPts val="0"/>
              </a:spcAft>
              <a:buNone/>
            </a:pPr>
            <a:r>
              <a:rPr lang="en"/>
              <a:t>Lars - debrief</a:t>
            </a:r>
            <a:endParaRPr/>
          </a:p>
          <a:p>
            <a:pPr marL="0" lvl="0" indent="0" algn="l" rtl="0">
              <a:spcBef>
                <a:spcPts val="0"/>
              </a:spcBef>
              <a:spcAft>
                <a:spcPts val="0"/>
              </a:spcAft>
              <a:buNone/>
            </a:pPr>
            <a:endParaRPr/>
          </a:p>
          <a:p>
            <a:pPr marL="0" lvl="0" indent="0" algn="l" rtl="0">
              <a:spcBef>
                <a:spcPts val="0"/>
              </a:spcBef>
              <a:spcAft>
                <a:spcPts val="0"/>
              </a:spcAft>
              <a:buNone/>
            </a:pPr>
            <a:r>
              <a:rPr lang="en"/>
              <a:t>Our goal here is so you can see that CS extends well beyond programming and computer applications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24d44aa82f3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24d44aa82f3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(1:30pm - 1:35pm) </a:t>
            </a:r>
            <a:endParaRPr/>
          </a:p>
          <a:p>
            <a:pPr marL="0" lvl="0" indent="0" algn="l" rtl="0">
              <a:spcBef>
                <a:spcPts val="0"/>
              </a:spcBef>
              <a:spcAft>
                <a:spcPts val="0"/>
              </a:spcAft>
              <a:buNone/>
            </a:pPr>
            <a:endParaRPr/>
          </a:p>
          <a:p>
            <a:pPr marL="0" lvl="0" indent="0" algn="l" rtl="0">
              <a:spcBef>
                <a:spcPts val="0"/>
              </a:spcBef>
              <a:spcAft>
                <a:spcPts val="0"/>
              </a:spcAft>
              <a:buNone/>
            </a:pPr>
            <a:r>
              <a:rPr lang="en"/>
              <a:t>Explain the rules of the round robin, explain the rules of the taking sides activity.</a:t>
            </a:r>
            <a:endParaRPr/>
          </a:p>
          <a:p>
            <a:pPr marL="0" lvl="0" indent="0" algn="l" rtl="0">
              <a:spcBef>
                <a:spcPts val="0"/>
              </a:spcBef>
              <a:spcAft>
                <a:spcPts val="0"/>
              </a:spcAft>
              <a:buNone/>
            </a:pPr>
            <a:endParaRPr/>
          </a:p>
          <a:p>
            <a:pPr marL="0" lvl="0" indent="0" algn="l" rtl="0">
              <a:spcBef>
                <a:spcPts val="0"/>
              </a:spcBef>
              <a:spcAft>
                <a:spcPts val="0"/>
              </a:spcAft>
              <a:buNone/>
            </a:pPr>
            <a:r>
              <a:rPr lang="en"/>
              <a:t>Share that these are both examples of Kagan cooperative learning structures - emphasize that this is something teachers can take with them from this session!</a:t>
            </a:r>
            <a:endParaRPr/>
          </a:p>
          <a:p>
            <a:pPr marL="0" lvl="0" indent="0" algn="l" rtl="0">
              <a:spcBef>
                <a:spcPts val="0"/>
              </a:spcBef>
              <a:spcAft>
                <a:spcPts val="0"/>
              </a:spcAft>
              <a:buNone/>
            </a:pPr>
            <a:endParaRPr/>
          </a:p>
          <a:p>
            <a:pPr marL="0" lvl="0" indent="0" algn="l" rtl="0">
              <a:spcBef>
                <a:spcPts val="0"/>
              </a:spcBef>
              <a:spcAft>
                <a:spcPts val="0"/>
              </a:spcAft>
              <a:buNone/>
            </a:pPr>
            <a:r>
              <a:rPr lang="en"/>
              <a:t>For taking sides - share that teachers can leave their things at their tables, they’ll be right back. They’ll move to the side of the room depending on whether they agree or disagree with the statement on the screen and form groups of 4 once they are there for the round robin. There is no need to clump up against the wall!! Just to be on that side of the room!</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24d44aa82f3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24d44aa82f3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(1:35pm - 1:36pm) </a:t>
            </a:r>
            <a:endParaRPr/>
          </a:p>
          <a:p>
            <a:pPr marL="0" lvl="0" indent="0" algn="l" rtl="0">
              <a:spcBef>
                <a:spcPts val="0"/>
              </a:spcBef>
              <a:spcAft>
                <a:spcPts val="0"/>
              </a:spcAft>
              <a:buNone/>
            </a:pPr>
            <a:endParaRPr/>
          </a:p>
          <a:p>
            <a:pPr marL="0" lvl="0" indent="0" algn="l" rtl="0">
              <a:spcBef>
                <a:spcPts val="0"/>
              </a:spcBef>
              <a:spcAft>
                <a:spcPts val="0"/>
              </a:spcAft>
              <a:buNone/>
            </a:pPr>
            <a:r>
              <a:rPr lang="en"/>
              <a:t>Give a minute for people to make it to their side of the room.</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24d44aa82f3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24d44aa82f3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(1:35pm - 1:36pm) </a:t>
            </a:r>
            <a:endParaRPr/>
          </a:p>
          <a:p>
            <a:pPr marL="0" lvl="0" indent="0" algn="l" rtl="0">
              <a:spcBef>
                <a:spcPts val="0"/>
              </a:spcBef>
              <a:spcAft>
                <a:spcPts val="0"/>
              </a:spcAft>
              <a:buNone/>
            </a:pPr>
            <a:endParaRPr/>
          </a:p>
          <a:p>
            <a:pPr marL="0" lvl="0" indent="0" algn="l" rtl="0">
              <a:spcBef>
                <a:spcPts val="0"/>
              </a:spcBef>
              <a:spcAft>
                <a:spcPts val="0"/>
              </a:spcAft>
              <a:buNone/>
            </a:pPr>
            <a:r>
              <a:rPr lang="en"/>
              <a:t>Give a minute for people to make it to their side of the room.</a:t>
            </a:r>
            <a:endParaRPr/>
          </a:p>
        </p:txBody>
      </p:sp>
    </p:spTree>
    <p:extLst>
      <p:ext uri="{BB962C8B-B14F-4D97-AF65-F5344CB8AC3E}">
        <p14:creationId xmlns:p14="http://schemas.microsoft.com/office/powerpoint/2010/main" val="4042508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24d44aa82f3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24d44aa82f3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(1:35pm - 1:36pm) </a:t>
            </a:r>
            <a:endParaRPr/>
          </a:p>
          <a:p>
            <a:pPr marL="0" lvl="0" indent="0" algn="l" rtl="0">
              <a:spcBef>
                <a:spcPts val="0"/>
              </a:spcBef>
              <a:spcAft>
                <a:spcPts val="0"/>
              </a:spcAft>
              <a:buNone/>
            </a:pPr>
            <a:endParaRPr/>
          </a:p>
          <a:p>
            <a:pPr marL="0" lvl="0" indent="0" algn="l" rtl="0">
              <a:spcBef>
                <a:spcPts val="0"/>
              </a:spcBef>
              <a:spcAft>
                <a:spcPts val="0"/>
              </a:spcAft>
              <a:buNone/>
            </a:pPr>
            <a:r>
              <a:rPr lang="en"/>
              <a:t>Give a minute for people to make it to their side of the room.</a:t>
            </a:r>
            <a:endParaRPr/>
          </a:p>
        </p:txBody>
      </p:sp>
    </p:spTree>
    <p:extLst>
      <p:ext uri="{BB962C8B-B14F-4D97-AF65-F5344CB8AC3E}">
        <p14:creationId xmlns:p14="http://schemas.microsoft.com/office/powerpoint/2010/main" val="3823058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24d44aa82f3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24d44aa82f3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(1:35pm - 1:36pm) </a:t>
            </a:r>
            <a:endParaRPr/>
          </a:p>
          <a:p>
            <a:pPr marL="0" lvl="0" indent="0" algn="l" rtl="0">
              <a:spcBef>
                <a:spcPts val="0"/>
              </a:spcBef>
              <a:spcAft>
                <a:spcPts val="0"/>
              </a:spcAft>
              <a:buNone/>
            </a:pPr>
            <a:endParaRPr/>
          </a:p>
          <a:p>
            <a:pPr marL="0" lvl="0" indent="0" algn="l" rtl="0">
              <a:spcBef>
                <a:spcPts val="0"/>
              </a:spcBef>
              <a:spcAft>
                <a:spcPts val="0"/>
              </a:spcAft>
              <a:buNone/>
            </a:pPr>
            <a:r>
              <a:rPr lang="en"/>
              <a:t>Give a minute for people to make it to their side of the room.</a:t>
            </a:r>
            <a:endParaRPr/>
          </a:p>
        </p:txBody>
      </p:sp>
    </p:spTree>
    <p:extLst>
      <p:ext uri="{BB962C8B-B14F-4D97-AF65-F5344CB8AC3E}">
        <p14:creationId xmlns:p14="http://schemas.microsoft.com/office/powerpoint/2010/main" val="2911049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24d44aa82f3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 name="Google Shape;506;g24d44aa82f3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(1:50pm - 2:00pm)</a:t>
            </a:r>
            <a:endParaRPr/>
          </a:p>
          <a:p>
            <a:pPr marL="0" lvl="0" indent="0" algn="l" rtl="0">
              <a:spcBef>
                <a:spcPts val="0"/>
              </a:spcBef>
              <a:spcAft>
                <a:spcPts val="0"/>
              </a:spcAft>
              <a:buNone/>
            </a:pPr>
            <a:endParaRPr/>
          </a:p>
          <a:p>
            <a:pPr marL="0" lvl="0" indent="0" algn="l" rtl="0">
              <a:spcBef>
                <a:spcPts val="0"/>
              </a:spcBef>
              <a:spcAft>
                <a:spcPts val="0"/>
              </a:spcAft>
              <a:buNone/>
            </a:pPr>
            <a:r>
              <a:rPr lang="en"/>
              <a:t>Explain what  computing innovation is - share that there are many ways that we can examine them (bullets shown on slides, give lots of examples!)</a:t>
            </a:r>
            <a:endParaRPr/>
          </a:p>
          <a:p>
            <a:pPr marL="0" lvl="0" indent="0" algn="l" rtl="0">
              <a:spcBef>
                <a:spcPts val="0"/>
              </a:spcBef>
              <a:spcAft>
                <a:spcPts val="0"/>
              </a:spcAft>
              <a:buNone/>
            </a:pPr>
            <a:endParaRPr/>
          </a:p>
          <a:p>
            <a:pPr marL="0" lvl="0" indent="0" algn="l" rtl="0">
              <a:spcBef>
                <a:spcPts val="0"/>
              </a:spcBef>
              <a:spcAft>
                <a:spcPts val="0"/>
              </a:spcAft>
              <a:buNone/>
            </a:pPr>
            <a:r>
              <a:rPr lang="en"/>
              <a:t>Explain that when we think about the impact of a computing innovation, we should be thinking about the innovation itself!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24d44aa82f3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 name="Google Shape;512;g24d44aa82f3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(2:00pm - 2:10pm)</a:t>
            </a:r>
            <a:endParaRPr/>
          </a:p>
          <a:p>
            <a:pPr marL="0" lvl="0" indent="0" algn="l" rtl="0">
              <a:spcBef>
                <a:spcPts val="0"/>
              </a:spcBef>
              <a:spcAft>
                <a:spcPts val="0"/>
              </a:spcAft>
              <a:buNone/>
            </a:pPr>
            <a:endParaRPr/>
          </a:p>
          <a:p>
            <a:pPr marL="0" lvl="0" indent="0" algn="l" rtl="0">
              <a:spcBef>
                <a:spcPts val="0"/>
              </a:spcBef>
              <a:spcAft>
                <a:spcPts val="0"/>
              </a:spcAft>
              <a:buNone/>
            </a:pPr>
            <a:r>
              <a:rPr lang="en"/>
              <a:t>Round robin in groups of 4 - teachers share a computing innovation that has changed their teaching. Round robin should take about ⅘ minutes, teachers should then have time to talk and share out</a:t>
            </a:r>
            <a:endParaRPr/>
          </a:p>
          <a:p>
            <a:pPr marL="0" lvl="0" indent="0" algn="l" rtl="0">
              <a:spcBef>
                <a:spcPts val="0"/>
              </a:spcBef>
              <a:spcAft>
                <a:spcPts val="0"/>
              </a:spcAft>
              <a:buNone/>
            </a:pPr>
            <a:endParaRPr/>
          </a:p>
          <a:p>
            <a:pPr marL="0" lvl="0" indent="0" algn="l" rtl="0">
              <a:spcBef>
                <a:spcPts val="0"/>
              </a:spcBef>
              <a:spcAft>
                <a:spcPts val="0"/>
              </a:spcAft>
              <a:buNone/>
            </a:pPr>
            <a:r>
              <a:rPr lang="en"/>
              <a:t>If there is time, we can do another discussion – “What computing innovation might you want to include in your teaching and why?”</a:t>
            </a:r>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24d44aa82f3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8" name="Google Shape;518;g24d44aa82f3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(2:10pm - 2:15pm)</a:t>
            </a:r>
            <a:endParaRPr/>
          </a:p>
          <a:p>
            <a:pPr marL="0" lvl="0" indent="0" algn="l" rtl="0">
              <a:spcBef>
                <a:spcPts val="0"/>
              </a:spcBef>
              <a:spcAft>
                <a:spcPts val="0"/>
              </a:spcAft>
              <a:buNone/>
            </a:pPr>
            <a:endParaRPr/>
          </a:p>
          <a:p>
            <a:pPr marL="0" lvl="0" indent="0" algn="l" rtl="0">
              <a:spcBef>
                <a:spcPts val="0"/>
              </a:spcBef>
              <a:spcAft>
                <a:spcPts val="0"/>
              </a:spcAft>
              <a:buNone/>
            </a:pPr>
            <a:r>
              <a:rPr lang="en"/>
              <a:t>Lars - what is computer science? Etc.</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24d44aa82f3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5" name="Google Shape;525;g24d44aa82f3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(2:15pm - 2:20pm) </a:t>
            </a:r>
            <a:endParaRPr/>
          </a:p>
          <a:p>
            <a:pPr marL="0" lvl="0" indent="0" algn="l" rtl="0">
              <a:spcBef>
                <a:spcPts val="0"/>
              </a:spcBef>
              <a:spcAft>
                <a:spcPts val="0"/>
              </a:spcAft>
              <a:buNone/>
            </a:pPr>
            <a:endParaRPr/>
          </a:p>
          <a:p>
            <a:pPr marL="0" lvl="0" indent="0" algn="l" rtl="0">
              <a:spcBef>
                <a:spcPts val="0"/>
              </a:spcBef>
              <a:spcAft>
                <a:spcPts val="0"/>
              </a:spcAft>
              <a:buNone/>
            </a:pPr>
            <a:r>
              <a:rPr lang="en"/>
              <a:t>Lars - what is computational thinking? How do all the elements relate to each other?</a:t>
            </a: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19C0E-0F74-46E2-9FE5-035948FA51D6}"/>
              </a:ext>
            </a:extLst>
          </p:cNvPr>
          <p:cNvSpPr>
            <a:spLocks noGrp="1"/>
          </p:cNvSpPr>
          <p:nvPr>
            <p:ph type="ctrTitle"/>
          </p:nvPr>
        </p:nvSpPr>
        <p:spPr>
          <a:xfrm>
            <a:off x="1141021" y="1549876"/>
            <a:ext cx="10443358" cy="2387600"/>
          </a:xfrm>
        </p:spPr>
        <p:txBody>
          <a:bodyPr anchor="b"/>
          <a:lstStyle>
            <a:lvl1pPr algn="l">
              <a:defRPr sz="600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0589AFC0-F66E-42D5-986B-0A65B4528E76}"/>
              </a:ext>
            </a:extLst>
          </p:cNvPr>
          <p:cNvSpPr>
            <a:spLocks noGrp="1"/>
          </p:cNvSpPr>
          <p:nvPr>
            <p:ph type="subTitle" idx="1"/>
          </p:nvPr>
        </p:nvSpPr>
        <p:spPr>
          <a:xfrm>
            <a:off x="1141022" y="4044248"/>
            <a:ext cx="10443357" cy="1655762"/>
          </a:xfrm>
        </p:spPr>
        <p:txBody>
          <a:bodyPr/>
          <a:lstStyle>
            <a:lvl1pPr marL="0" indent="0" algn="l">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7748EA96-0E6D-4BA1-AC00-8549DCB02663}"/>
              </a:ext>
            </a:extLst>
          </p:cNvPr>
          <p:cNvSpPr/>
          <p:nvPr userDrawn="1"/>
        </p:nvSpPr>
        <p:spPr>
          <a:xfrm>
            <a:off x="-16042" y="0"/>
            <a:ext cx="795646"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10;&#10;Description automatically generated">
            <a:extLst>
              <a:ext uri="{FF2B5EF4-FFF2-40B4-BE49-F238E27FC236}">
                <a16:creationId xmlns:a16="http://schemas.microsoft.com/office/drawing/2014/main" id="{A8280C5C-7067-4179-B556-52E023DDE4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1021" y="504317"/>
            <a:ext cx="2362200" cy="1014725"/>
          </a:xfrm>
          <a:prstGeom prst="rect">
            <a:avLst/>
          </a:prstGeom>
        </p:spPr>
      </p:pic>
    </p:spTree>
    <p:extLst>
      <p:ext uri="{BB962C8B-B14F-4D97-AF65-F5344CB8AC3E}">
        <p14:creationId xmlns:p14="http://schemas.microsoft.com/office/powerpoint/2010/main" val="431250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F4D0C7-E69B-A189-252B-E8B20BC61D20}"/>
              </a:ext>
            </a:extLst>
          </p:cNvPr>
          <p:cNvSpPr/>
          <p:nvPr userDrawn="1"/>
        </p:nvSpPr>
        <p:spPr>
          <a:xfrm>
            <a:off x="0" y="6160168"/>
            <a:ext cx="12192000" cy="69783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67A74F71-051C-5CBC-1B66-5AE679F3E4CE}"/>
              </a:ext>
            </a:extLst>
          </p:cNvPr>
          <p:cNvSpPr>
            <a:spLocks noGrp="1"/>
          </p:cNvSpPr>
          <p:nvPr>
            <p:ph type="ctrTitle"/>
          </p:nvPr>
        </p:nvSpPr>
        <p:spPr>
          <a:xfrm>
            <a:off x="874321" y="1041400"/>
            <a:ext cx="10443358" cy="2387600"/>
          </a:xfrm>
        </p:spPr>
        <p:txBody>
          <a:bodyPr anchor="b"/>
          <a:lstStyle>
            <a:lvl1pPr algn="ctr">
              <a:defRPr sz="6000">
                <a:solidFill>
                  <a:schemeClr val="accent1"/>
                </a:solidFill>
              </a:defRPr>
            </a:lvl1pPr>
          </a:lstStyle>
          <a:p>
            <a:r>
              <a:rPr lang="en-US" dirty="0"/>
              <a:t>Click to edit Master title style</a:t>
            </a:r>
          </a:p>
        </p:txBody>
      </p:sp>
      <p:sp>
        <p:nvSpPr>
          <p:cNvPr id="6" name="Subtitle 2">
            <a:extLst>
              <a:ext uri="{FF2B5EF4-FFF2-40B4-BE49-F238E27FC236}">
                <a16:creationId xmlns:a16="http://schemas.microsoft.com/office/drawing/2014/main" id="{E0570FF8-3C55-E44F-CE2A-7EC6B045279B}"/>
              </a:ext>
            </a:extLst>
          </p:cNvPr>
          <p:cNvSpPr>
            <a:spLocks noGrp="1"/>
          </p:cNvSpPr>
          <p:nvPr>
            <p:ph type="subTitle" idx="1"/>
          </p:nvPr>
        </p:nvSpPr>
        <p:spPr>
          <a:xfrm>
            <a:off x="874322" y="3535772"/>
            <a:ext cx="10443357" cy="1655762"/>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descr="A black and white sign with white text&#10;&#10;Description automatically generated">
            <a:extLst>
              <a:ext uri="{FF2B5EF4-FFF2-40B4-BE49-F238E27FC236}">
                <a16:creationId xmlns:a16="http://schemas.microsoft.com/office/drawing/2014/main" id="{271CE535-52FD-22BF-32E5-FB712BA7A81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128" y="6238791"/>
            <a:ext cx="1258442" cy="540586"/>
          </a:xfrm>
          <a:prstGeom prst="rect">
            <a:avLst/>
          </a:prstGeom>
        </p:spPr>
      </p:pic>
    </p:spTree>
    <p:extLst>
      <p:ext uri="{BB962C8B-B14F-4D97-AF65-F5344CB8AC3E}">
        <p14:creationId xmlns:p14="http://schemas.microsoft.com/office/powerpoint/2010/main" val="759363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Info T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E5948-1EC5-4567-B94D-BB6DEF97E5DF}"/>
              </a:ext>
            </a:extLst>
          </p:cNvPr>
          <p:cNvSpPr>
            <a:spLocks noGrp="1"/>
          </p:cNvSpPr>
          <p:nvPr>
            <p:ph type="title"/>
          </p:nvPr>
        </p:nvSpPr>
        <p:spPr>
          <a:xfrm>
            <a:off x="339436" y="250031"/>
            <a:ext cx="10515600" cy="1163133"/>
          </a:xfrm>
        </p:spPr>
        <p:txBody>
          <a:bodyPr anchor="b"/>
          <a:lstStyle>
            <a:lvl1pPr>
              <a:defRPr b="0">
                <a:solidFill>
                  <a:schemeClr val="accent6"/>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568B579-548D-4ED5-99AA-2E525DDFCE1B}"/>
              </a:ext>
            </a:extLst>
          </p:cNvPr>
          <p:cNvSpPr>
            <a:spLocks noGrp="1"/>
          </p:cNvSpPr>
          <p:nvPr>
            <p:ph idx="1"/>
          </p:nvPr>
        </p:nvSpPr>
        <p:spPr>
          <a:xfrm>
            <a:off x="352301" y="1710047"/>
            <a:ext cx="10515600" cy="4897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82F30E16-4C82-67A3-974D-0EAECFA292E9}"/>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5" name="Picture 4" descr="A picture containing text&#10;&#10;Description automatically generated">
            <a:extLst>
              <a:ext uri="{FF2B5EF4-FFF2-40B4-BE49-F238E27FC236}">
                <a16:creationId xmlns:a16="http://schemas.microsoft.com/office/drawing/2014/main" id="{E4B8DE4F-0085-25FA-8436-D3817D327B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2351720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EA690-85B8-4185-B356-C8E99412FD33}"/>
              </a:ext>
            </a:extLst>
          </p:cNvPr>
          <p:cNvSpPr>
            <a:spLocks noGrp="1"/>
          </p:cNvSpPr>
          <p:nvPr>
            <p:ph type="title"/>
          </p:nvPr>
        </p:nvSpPr>
        <p:spPr>
          <a:xfrm>
            <a:off x="476168" y="2155854"/>
            <a:ext cx="10515600" cy="211411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787E1C2-E43B-469E-85E5-E739716C88FC}"/>
              </a:ext>
            </a:extLst>
          </p:cNvPr>
          <p:cNvSpPr>
            <a:spLocks noGrp="1"/>
          </p:cNvSpPr>
          <p:nvPr>
            <p:ph type="body" idx="1"/>
          </p:nvPr>
        </p:nvSpPr>
        <p:spPr>
          <a:xfrm>
            <a:off x="476168" y="4331668"/>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Rectangle 3">
            <a:extLst>
              <a:ext uri="{FF2B5EF4-FFF2-40B4-BE49-F238E27FC236}">
                <a16:creationId xmlns:a16="http://schemas.microsoft.com/office/drawing/2014/main" id="{3BDD868B-16B3-810D-16A0-C8E1C59A294D}"/>
              </a:ext>
            </a:extLst>
          </p:cNvPr>
          <p:cNvSpPr/>
          <p:nvPr userDrawn="1"/>
        </p:nvSpPr>
        <p:spPr>
          <a:xfrm>
            <a:off x="-465221" y="-100200"/>
            <a:ext cx="729916" cy="723893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ADA45ED-8456-4619-820D-32F9AFF0349E}"/>
              </a:ext>
            </a:extLst>
          </p:cNvPr>
          <p:cNvSpPr/>
          <p:nvPr userDrawn="1"/>
        </p:nvSpPr>
        <p:spPr>
          <a:xfrm>
            <a:off x="0" y="-6875"/>
            <a:ext cx="12192000" cy="7303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039677-41F5-4EDA-A79C-2757D3F6004C}"/>
              </a:ext>
            </a:extLst>
          </p:cNvPr>
          <p:cNvSpPr/>
          <p:nvPr userDrawn="1"/>
        </p:nvSpPr>
        <p:spPr>
          <a:xfrm>
            <a:off x="0" y="6134544"/>
            <a:ext cx="12192000" cy="7303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5389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b"/>
          <a:lstStyle/>
          <a:p>
            <a:r>
              <a:rPr lang="en-US"/>
              <a:t>Click to edit Master title style</a:t>
            </a:r>
          </a:p>
        </p:txBody>
      </p:sp>
      <p:sp>
        <p:nvSpPr>
          <p:cNvPr id="3" name="Content Placeholder 2">
            <a:extLst>
              <a:ext uri="{FF2B5EF4-FFF2-40B4-BE49-F238E27FC236}">
                <a16:creationId xmlns:a16="http://schemas.microsoft.com/office/drawing/2014/main" id="{FBD7E733-15B0-4B7F-9B54-9A57D47D85EF}"/>
              </a:ext>
            </a:extLst>
          </p:cNvPr>
          <p:cNvSpPr>
            <a:spLocks noGrp="1"/>
          </p:cNvSpPr>
          <p:nvPr>
            <p:ph sz="half" idx="1"/>
          </p:nvPr>
        </p:nvSpPr>
        <p:spPr>
          <a:xfrm>
            <a:off x="339436" y="1698171"/>
            <a:ext cx="5181600" cy="47798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67F709-66B6-4F15-9497-4D9417FC582C}"/>
              </a:ext>
            </a:extLst>
          </p:cNvPr>
          <p:cNvSpPr>
            <a:spLocks noGrp="1"/>
          </p:cNvSpPr>
          <p:nvPr>
            <p:ph sz="half" idx="2"/>
          </p:nvPr>
        </p:nvSpPr>
        <p:spPr>
          <a:xfrm>
            <a:off x="5673436" y="1698170"/>
            <a:ext cx="5181600" cy="47798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011FEEA-1E30-7C22-A11C-72A910B2A0C5}"/>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5" descr="A picture containing text&#10;&#10;Description automatically generated">
            <a:extLst>
              <a:ext uri="{FF2B5EF4-FFF2-40B4-BE49-F238E27FC236}">
                <a16:creationId xmlns:a16="http://schemas.microsoft.com/office/drawing/2014/main" id="{A6888273-8D89-2F30-9408-3A5008438E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944699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 With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b"/>
          <a:lstStyle/>
          <a:p>
            <a:r>
              <a:rPr lang="en-US"/>
              <a:t>Click to edit Master title style</a:t>
            </a:r>
          </a:p>
        </p:txBody>
      </p:sp>
      <p:sp>
        <p:nvSpPr>
          <p:cNvPr id="3" name="Content Placeholder 2">
            <a:extLst>
              <a:ext uri="{FF2B5EF4-FFF2-40B4-BE49-F238E27FC236}">
                <a16:creationId xmlns:a16="http://schemas.microsoft.com/office/drawing/2014/main" id="{FBD7E733-15B0-4B7F-9B54-9A57D47D85EF}"/>
              </a:ext>
            </a:extLst>
          </p:cNvPr>
          <p:cNvSpPr>
            <a:spLocks noGrp="1"/>
          </p:cNvSpPr>
          <p:nvPr>
            <p:ph sz="half" idx="1"/>
          </p:nvPr>
        </p:nvSpPr>
        <p:spPr>
          <a:xfrm>
            <a:off x="339436" y="2523506"/>
            <a:ext cx="5181600" cy="3954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67F709-66B6-4F15-9497-4D9417FC582C}"/>
              </a:ext>
            </a:extLst>
          </p:cNvPr>
          <p:cNvSpPr>
            <a:spLocks noGrp="1"/>
          </p:cNvSpPr>
          <p:nvPr>
            <p:ph sz="half" idx="2"/>
          </p:nvPr>
        </p:nvSpPr>
        <p:spPr>
          <a:xfrm>
            <a:off x="5673436" y="2523506"/>
            <a:ext cx="5181600" cy="3954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a:extLst>
              <a:ext uri="{FF2B5EF4-FFF2-40B4-BE49-F238E27FC236}">
                <a16:creationId xmlns:a16="http://schemas.microsoft.com/office/drawing/2014/main" id="{4FF8DADB-67FA-4B35-BBC6-27F66DB2B368}"/>
              </a:ext>
            </a:extLst>
          </p:cNvPr>
          <p:cNvSpPr>
            <a:spLocks noGrp="1"/>
          </p:cNvSpPr>
          <p:nvPr>
            <p:ph type="body" idx="12"/>
          </p:nvPr>
        </p:nvSpPr>
        <p:spPr>
          <a:xfrm>
            <a:off x="363249" y="160355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2">
            <a:extLst>
              <a:ext uri="{FF2B5EF4-FFF2-40B4-BE49-F238E27FC236}">
                <a16:creationId xmlns:a16="http://schemas.microsoft.com/office/drawing/2014/main" id="{9EF015EE-9F30-42A4-9A91-5C44483ACA2F}"/>
              </a:ext>
            </a:extLst>
          </p:cNvPr>
          <p:cNvSpPr>
            <a:spLocks noGrp="1"/>
          </p:cNvSpPr>
          <p:nvPr>
            <p:ph type="body" idx="13"/>
          </p:nvPr>
        </p:nvSpPr>
        <p:spPr>
          <a:xfrm>
            <a:off x="5685342" y="160355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Rectangle 4">
            <a:extLst>
              <a:ext uri="{FF2B5EF4-FFF2-40B4-BE49-F238E27FC236}">
                <a16:creationId xmlns:a16="http://schemas.microsoft.com/office/drawing/2014/main" id="{027FA8E3-1823-E858-4175-E48AFD64FCCE}"/>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5" descr="A picture containing text&#10;&#10;Description automatically generated">
            <a:extLst>
              <a:ext uri="{FF2B5EF4-FFF2-40B4-BE49-F238E27FC236}">
                <a16:creationId xmlns:a16="http://schemas.microsoft.com/office/drawing/2014/main" id="{B4F31481-4005-5C2B-D056-37B22F307C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2524780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b"/>
          <a:lstStyle/>
          <a:p>
            <a:r>
              <a:rPr lang="en-US"/>
              <a:t>Click to edit Master title style</a:t>
            </a:r>
          </a:p>
        </p:txBody>
      </p:sp>
      <p:sp>
        <p:nvSpPr>
          <p:cNvPr id="3" name="Rectangle 2">
            <a:extLst>
              <a:ext uri="{FF2B5EF4-FFF2-40B4-BE49-F238E27FC236}">
                <a16:creationId xmlns:a16="http://schemas.microsoft.com/office/drawing/2014/main" id="{AB503A43-D891-BF98-B520-5CE5DF832D89}"/>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Picture 3" descr="A picture containing text&#10;&#10;Description automatically generated">
            <a:extLst>
              <a:ext uri="{FF2B5EF4-FFF2-40B4-BE49-F238E27FC236}">
                <a16:creationId xmlns:a16="http://schemas.microsoft.com/office/drawing/2014/main" id="{45B32848-F75E-3382-1FD8-37AAC97369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3359900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E2BCA-E3A7-41A5-98D9-B02B582B27C0}"/>
              </a:ext>
            </a:extLst>
          </p:cNvPr>
          <p:cNvSpPr>
            <a:spLocks noGrp="1"/>
          </p:cNvSpPr>
          <p:nvPr>
            <p:ph type="title"/>
          </p:nvPr>
        </p:nvSpPr>
        <p:spPr>
          <a:xfrm>
            <a:off x="459778" y="372709"/>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EA63C8-4ED2-457C-A579-DC70BB64F090}"/>
              </a:ext>
            </a:extLst>
          </p:cNvPr>
          <p:cNvSpPr>
            <a:spLocks noGrp="1"/>
          </p:cNvSpPr>
          <p:nvPr>
            <p:ph idx="1"/>
          </p:nvPr>
        </p:nvSpPr>
        <p:spPr>
          <a:xfrm>
            <a:off x="4569645" y="372709"/>
            <a:ext cx="6172200" cy="611258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720513-4D83-435B-BA11-2D68ACF39E0B}"/>
              </a:ext>
            </a:extLst>
          </p:cNvPr>
          <p:cNvSpPr>
            <a:spLocks noGrp="1"/>
          </p:cNvSpPr>
          <p:nvPr>
            <p:ph type="body" sz="half" idx="2"/>
          </p:nvPr>
        </p:nvSpPr>
        <p:spPr>
          <a:xfrm>
            <a:off x="459777" y="2064063"/>
            <a:ext cx="3932237" cy="442122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16" name="Straight Connector 15">
            <a:extLst>
              <a:ext uri="{FF2B5EF4-FFF2-40B4-BE49-F238E27FC236}">
                <a16:creationId xmlns:a16="http://schemas.microsoft.com/office/drawing/2014/main" id="{1E94B675-26A3-46B1-BE7C-37B5D012ED91}"/>
              </a:ext>
            </a:extLst>
          </p:cNvPr>
          <p:cNvCxnSpPr>
            <a:cxnSpLocks/>
          </p:cNvCxnSpPr>
          <p:nvPr userDrawn="1"/>
        </p:nvCxnSpPr>
        <p:spPr>
          <a:xfrm>
            <a:off x="459777" y="1972909"/>
            <a:ext cx="3932237" cy="0"/>
          </a:xfrm>
          <a:prstGeom prst="line">
            <a:avLst/>
          </a:prstGeom>
        </p:spPr>
        <p:style>
          <a:lnRef idx="3">
            <a:schemeClr val="accent1"/>
          </a:lnRef>
          <a:fillRef idx="0">
            <a:schemeClr val="accent1"/>
          </a:fillRef>
          <a:effectRef idx="2">
            <a:schemeClr val="accent1"/>
          </a:effectRef>
          <a:fontRef idx="minor">
            <a:schemeClr val="tx1"/>
          </a:fontRef>
        </p:style>
      </p:cxnSp>
      <p:sp>
        <p:nvSpPr>
          <p:cNvPr id="5" name="Rectangle 4">
            <a:extLst>
              <a:ext uri="{FF2B5EF4-FFF2-40B4-BE49-F238E27FC236}">
                <a16:creationId xmlns:a16="http://schemas.microsoft.com/office/drawing/2014/main" id="{C2772AFD-000C-351B-1FEB-01796C93ADA5}"/>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5" descr="A picture containing text&#10;&#10;Description automatically generated">
            <a:extLst>
              <a:ext uri="{FF2B5EF4-FFF2-40B4-BE49-F238E27FC236}">
                <a16:creationId xmlns:a16="http://schemas.microsoft.com/office/drawing/2014/main" id="{B1A1095E-57C3-FBEC-AE53-3D21512980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3874153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2294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59"/>
        <p:cNvGrpSpPr/>
        <p:nvPr/>
      </p:nvGrpSpPr>
      <p:grpSpPr>
        <a:xfrm>
          <a:off x="0" y="0"/>
          <a:ext cx="0" cy="0"/>
          <a:chOff x="0" y="0"/>
          <a:chExt cx="0" cy="0"/>
        </a:xfrm>
      </p:grpSpPr>
      <p:sp>
        <p:nvSpPr>
          <p:cNvPr id="60" name="Google Shape;60;p4"/>
          <p:cNvSpPr txBox="1">
            <a:spLocks noGrp="1"/>
          </p:cNvSpPr>
          <p:nvPr>
            <p:ph type="body" idx="1"/>
          </p:nvPr>
        </p:nvSpPr>
        <p:spPr>
          <a:xfrm>
            <a:off x="825100" y="2238900"/>
            <a:ext cx="4712400" cy="2786800"/>
          </a:xfrm>
          <a:prstGeom prst="rect">
            <a:avLst/>
          </a:prstGeom>
        </p:spPr>
        <p:txBody>
          <a:bodyPr spcFirstLastPara="1" wrap="square" lIns="91425" tIns="91425" rIns="91425" bIns="91425" anchor="t" anchorCtr="0">
            <a:noAutofit/>
          </a:bodyPr>
          <a:lstStyle>
            <a:lvl1pPr marL="609585" lvl="0" indent="-457189">
              <a:lnSpc>
                <a:spcPct val="100000"/>
              </a:lnSpc>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61" name="Google Shape;61;p4"/>
          <p:cNvSpPr txBox="1">
            <a:spLocks noGrp="1"/>
          </p:cNvSpPr>
          <p:nvPr>
            <p:ph type="ctrTitle"/>
          </p:nvPr>
        </p:nvSpPr>
        <p:spPr>
          <a:xfrm>
            <a:off x="825100" y="548900"/>
            <a:ext cx="3582000" cy="7704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000000"/>
              </a:buClr>
              <a:buSzPts val="3600"/>
              <a:buNone/>
              <a:defRPr sz="4000"/>
            </a:lvl1pPr>
            <a:lvl2pPr lvl="1" algn="ctr" rtl="0">
              <a:spcBef>
                <a:spcPts val="0"/>
              </a:spcBef>
              <a:spcAft>
                <a:spcPts val="0"/>
              </a:spcAft>
              <a:buClr>
                <a:srgbClr val="D9D9D9"/>
              </a:buClr>
              <a:buSzPts val="1800"/>
              <a:buNone/>
              <a:defRPr sz="2400">
                <a:solidFill>
                  <a:srgbClr val="D9D9D9"/>
                </a:solidFill>
              </a:defRPr>
            </a:lvl2pPr>
            <a:lvl3pPr lvl="2" algn="ctr" rtl="0">
              <a:spcBef>
                <a:spcPts val="0"/>
              </a:spcBef>
              <a:spcAft>
                <a:spcPts val="0"/>
              </a:spcAft>
              <a:buClr>
                <a:srgbClr val="D9D9D9"/>
              </a:buClr>
              <a:buSzPts val="1800"/>
              <a:buNone/>
              <a:defRPr sz="2400">
                <a:solidFill>
                  <a:srgbClr val="D9D9D9"/>
                </a:solidFill>
              </a:defRPr>
            </a:lvl3pPr>
            <a:lvl4pPr lvl="3" algn="ctr" rtl="0">
              <a:spcBef>
                <a:spcPts val="0"/>
              </a:spcBef>
              <a:spcAft>
                <a:spcPts val="0"/>
              </a:spcAft>
              <a:buClr>
                <a:srgbClr val="D9D9D9"/>
              </a:buClr>
              <a:buSzPts val="1800"/>
              <a:buNone/>
              <a:defRPr sz="2400">
                <a:solidFill>
                  <a:srgbClr val="D9D9D9"/>
                </a:solidFill>
              </a:defRPr>
            </a:lvl4pPr>
            <a:lvl5pPr lvl="4" algn="ctr" rtl="0">
              <a:spcBef>
                <a:spcPts val="0"/>
              </a:spcBef>
              <a:spcAft>
                <a:spcPts val="0"/>
              </a:spcAft>
              <a:buClr>
                <a:srgbClr val="D9D9D9"/>
              </a:buClr>
              <a:buSzPts val="1800"/>
              <a:buNone/>
              <a:defRPr sz="2400">
                <a:solidFill>
                  <a:srgbClr val="D9D9D9"/>
                </a:solidFill>
              </a:defRPr>
            </a:lvl5pPr>
            <a:lvl6pPr lvl="5" algn="ctr" rtl="0">
              <a:spcBef>
                <a:spcPts val="0"/>
              </a:spcBef>
              <a:spcAft>
                <a:spcPts val="0"/>
              </a:spcAft>
              <a:buClr>
                <a:srgbClr val="D9D9D9"/>
              </a:buClr>
              <a:buSzPts val="1800"/>
              <a:buNone/>
              <a:defRPr sz="2400">
                <a:solidFill>
                  <a:srgbClr val="D9D9D9"/>
                </a:solidFill>
              </a:defRPr>
            </a:lvl6pPr>
            <a:lvl7pPr lvl="6" algn="ctr" rtl="0">
              <a:spcBef>
                <a:spcPts val="0"/>
              </a:spcBef>
              <a:spcAft>
                <a:spcPts val="0"/>
              </a:spcAft>
              <a:buClr>
                <a:srgbClr val="D9D9D9"/>
              </a:buClr>
              <a:buSzPts val="1800"/>
              <a:buNone/>
              <a:defRPr sz="2400">
                <a:solidFill>
                  <a:srgbClr val="D9D9D9"/>
                </a:solidFill>
              </a:defRPr>
            </a:lvl7pPr>
            <a:lvl8pPr lvl="7" algn="ctr" rtl="0">
              <a:spcBef>
                <a:spcPts val="0"/>
              </a:spcBef>
              <a:spcAft>
                <a:spcPts val="0"/>
              </a:spcAft>
              <a:buClr>
                <a:srgbClr val="D9D9D9"/>
              </a:buClr>
              <a:buSzPts val="1800"/>
              <a:buNone/>
              <a:defRPr sz="2400">
                <a:solidFill>
                  <a:srgbClr val="D9D9D9"/>
                </a:solidFill>
              </a:defRPr>
            </a:lvl8pPr>
            <a:lvl9pPr lvl="8" algn="ctr" rtl="0">
              <a:spcBef>
                <a:spcPts val="0"/>
              </a:spcBef>
              <a:spcAft>
                <a:spcPts val="0"/>
              </a:spcAft>
              <a:buClr>
                <a:srgbClr val="D9D9D9"/>
              </a:buClr>
              <a:buSzPts val="1800"/>
              <a:buNone/>
              <a:defRPr sz="2400">
                <a:solidFill>
                  <a:srgbClr val="D9D9D9"/>
                </a:solidFill>
              </a:defRPr>
            </a:lvl9pPr>
          </a:lstStyle>
          <a:p>
            <a:endParaRPr/>
          </a:p>
        </p:txBody>
      </p:sp>
      <p:sp>
        <p:nvSpPr>
          <p:cNvPr id="62" name="Google Shape;62;p4"/>
          <p:cNvSpPr/>
          <p:nvPr/>
        </p:nvSpPr>
        <p:spPr>
          <a:xfrm>
            <a:off x="960000" y="6253500"/>
            <a:ext cx="222867" cy="222867"/>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3" name="Google Shape;63;p4"/>
          <p:cNvSpPr/>
          <p:nvPr/>
        </p:nvSpPr>
        <p:spPr>
          <a:xfrm>
            <a:off x="2744633" y="5536267"/>
            <a:ext cx="144867" cy="144867"/>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4" name="Google Shape;64;p4"/>
          <p:cNvSpPr/>
          <p:nvPr/>
        </p:nvSpPr>
        <p:spPr>
          <a:xfrm>
            <a:off x="1909434" y="5728534"/>
            <a:ext cx="69967" cy="69933"/>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5" name="Google Shape;65;p4"/>
          <p:cNvSpPr/>
          <p:nvPr/>
        </p:nvSpPr>
        <p:spPr>
          <a:xfrm>
            <a:off x="2926300" y="5966367"/>
            <a:ext cx="219133" cy="219133"/>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6" name="Google Shape;66;p4"/>
          <p:cNvSpPr/>
          <p:nvPr/>
        </p:nvSpPr>
        <p:spPr>
          <a:xfrm>
            <a:off x="2113967" y="6260685"/>
            <a:ext cx="207900" cy="208500"/>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7" name="Google Shape;67;p4"/>
          <p:cNvGrpSpPr/>
          <p:nvPr/>
        </p:nvGrpSpPr>
        <p:grpSpPr>
          <a:xfrm>
            <a:off x="10864696" y="4006124"/>
            <a:ext cx="130745" cy="1530128"/>
            <a:chOff x="3347921" y="16006"/>
            <a:chExt cx="98059" cy="1147596"/>
          </a:xfrm>
        </p:grpSpPr>
        <p:sp>
          <p:nvSpPr>
            <p:cNvPr id="68" name="Google Shape;68;p4"/>
            <p:cNvSpPr/>
            <p:nvPr/>
          </p:nvSpPr>
          <p:spPr>
            <a:xfrm>
              <a:off x="3347921" y="1065280"/>
              <a:ext cx="98059" cy="98321"/>
            </a:xfrm>
            <a:custGeom>
              <a:avLst/>
              <a:gdLst/>
              <a:ahLst/>
              <a:cxnLst/>
              <a:rect l="l" t="t" r="r" b="b"/>
              <a:pathLst>
                <a:path w="3742" h="3752" fill="none" extrusionOk="0">
                  <a:moveTo>
                    <a:pt x="0" y="1"/>
                  </a:moveTo>
                  <a:lnTo>
                    <a:pt x="3741" y="1"/>
                  </a:lnTo>
                  <a:lnTo>
                    <a:pt x="3741" y="3751"/>
                  </a:lnTo>
                  <a:lnTo>
                    <a:pt x="0" y="3751"/>
                  </a:lnTo>
                  <a:close/>
                </a:path>
              </a:pathLst>
            </a:custGeom>
            <a:noFill/>
            <a:ln w="2975" cap="flat" cmpd="sng">
              <a:solidFill>
                <a:srgbClr val="E898A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4"/>
            <p:cNvSpPr/>
            <p:nvPr/>
          </p:nvSpPr>
          <p:spPr>
            <a:xfrm>
              <a:off x="3392705" y="16006"/>
              <a:ext cx="8464" cy="894665"/>
            </a:xfrm>
            <a:custGeom>
              <a:avLst/>
              <a:gdLst/>
              <a:ahLst/>
              <a:cxnLst/>
              <a:rect l="l" t="t" r="r" b="b"/>
              <a:pathLst>
                <a:path w="323" h="34141" extrusionOk="0">
                  <a:moveTo>
                    <a:pt x="157" y="1"/>
                  </a:moveTo>
                  <a:lnTo>
                    <a:pt x="1" y="34141"/>
                  </a:lnTo>
                  <a:lnTo>
                    <a:pt x="323" y="34141"/>
                  </a:lnTo>
                  <a:lnTo>
                    <a:pt x="157"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0" name="Google Shape;70;p4"/>
          <p:cNvGrpSpPr/>
          <p:nvPr/>
        </p:nvGrpSpPr>
        <p:grpSpPr>
          <a:xfrm>
            <a:off x="375228" y="5025685"/>
            <a:ext cx="161563" cy="1013993"/>
            <a:chOff x="5245196" y="3136513"/>
            <a:chExt cx="121172" cy="760495"/>
          </a:xfrm>
        </p:grpSpPr>
        <p:sp>
          <p:nvSpPr>
            <p:cNvPr id="71" name="Google Shape;71;p4"/>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4"/>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3" name="Google Shape;73;p4"/>
          <p:cNvGrpSpPr/>
          <p:nvPr/>
        </p:nvGrpSpPr>
        <p:grpSpPr>
          <a:xfrm>
            <a:off x="11379653" y="5426177"/>
            <a:ext cx="76799" cy="1109065"/>
            <a:chOff x="2038689" y="173907"/>
            <a:chExt cx="57599" cy="831799"/>
          </a:xfrm>
        </p:grpSpPr>
        <p:sp>
          <p:nvSpPr>
            <p:cNvPr id="74" name="Google Shape;74;p4"/>
            <p:cNvSpPr/>
            <p:nvPr/>
          </p:nvSpPr>
          <p:spPr>
            <a:xfrm>
              <a:off x="2038689" y="947872"/>
              <a:ext cx="57599" cy="57834"/>
            </a:xfrm>
            <a:custGeom>
              <a:avLst/>
              <a:gdLst/>
              <a:ahLst/>
              <a:cxnLst/>
              <a:rect l="l" t="t" r="r" b="b"/>
              <a:pathLst>
                <a:path w="2198" h="2207" fill="none" extrusionOk="0">
                  <a:moveTo>
                    <a:pt x="1" y="0"/>
                  </a:moveTo>
                  <a:lnTo>
                    <a:pt x="2197" y="0"/>
                  </a:lnTo>
                  <a:lnTo>
                    <a:pt x="2197" y="2206"/>
                  </a:lnTo>
                  <a:lnTo>
                    <a:pt x="1" y="2206"/>
                  </a:lnTo>
                  <a:close/>
                </a:path>
              </a:pathLst>
            </a:custGeom>
            <a:noFill/>
            <a:ln w="2975" cap="flat" cmpd="sng">
              <a:solidFill>
                <a:srgbClr val="00CFC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4"/>
            <p:cNvSpPr/>
            <p:nvPr/>
          </p:nvSpPr>
          <p:spPr>
            <a:xfrm>
              <a:off x="2063269" y="173907"/>
              <a:ext cx="8438" cy="692074"/>
            </a:xfrm>
            <a:custGeom>
              <a:avLst/>
              <a:gdLst/>
              <a:ahLst/>
              <a:cxnLst/>
              <a:rect l="l" t="t" r="r" b="b"/>
              <a:pathLst>
                <a:path w="322" h="26410" extrusionOk="0">
                  <a:moveTo>
                    <a:pt x="166" y="1"/>
                  </a:moveTo>
                  <a:lnTo>
                    <a:pt x="0" y="26410"/>
                  </a:lnTo>
                  <a:lnTo>
                    <a:pt x="322" y="26410"/>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6" name="Google Shape;76;p4"/>
          <p:cNvSpPr/>
          <p:nvPr/>
        </p:nvSpPr>
        <p:spPr>
          <a:xfrm>
            <a:off x="10248134" y="6091834"/>
            <a:ext cx="219133" cy="219133"/>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7" name="Google Shape;77;p4"/>
          <p:cNvSpPr/>
          <p:nvPr/>
        </p:nvSpPr>
        <p:spPr>
          <a:xfrm>
            <a:off x="11824167" y="5025685"/>
            <a:ext cx="207900" cy="208500"/>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896740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426"/>
        <p:cNvGrpSpPr/>
        <p:nvPr/>
      </p:nvGrpSpPr>
      <p:grpSpPr>
        <a:xfrm>
          <a:off x="0" y="0"/>
          <a:ext cx="0" cy="0"/>
          <a:chOff x="0" y="0"/>
          <a:chExt cx="0" cy="0"/>
        </a:xfrm>
      </p:grpSpPr>
      <p:sp>
        <p:nvSpPr>
          <p:cNvPr id="427" name="Google Shape;427;p23"/>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28" name="Google Shape;428;p23"/>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SzPts val="1800"/>
              <a:buChar char="●"/>
              <a:defRPr/>
            </a:lvl1pPr>
            <a:lvl2pPr marL="1219170" lvl="1" indent="-423323" rtl="0">
              <a:spcBef>
                <a:spcPts val="2133"/>
              </a:spcBef>
              <a:spcAft>
                <a:spcPts val="0"/>
              </a:spcAft>
              <a:buSzPts val="1400"/>
              <a:buChar char="○"/>
              <a:defRPr/>
            </a:lvl2pPr>
            <a:lvl3pPr marL="1828754" lvl="2" indent="-423323" rtl="0">
              <a:spcBef>
                <a:spcPts val="2133"/>
              </a:spcBef>
              <a:spcAft>
                <a:spcPts val="0"/>
              </a:spcAft>
              <a:buSzPts val="1400"/>
              <a:buChar char="■"/>
              <a:defRPr/>
            </a:lvl3pPr>
            <a:lvl4pPr marL="2438339" lvl="3" indent="-423323" rtl="0">
              <a:spcBef>
                <a:spcPts val="2133"/>
              </a:spcBef>
              <a:spcAft>
                <a:spcPts val="0"/>
              </a:spcAft>
              <a:buSzPts val="1400"/>
              <a:buChar char="●"/>
              <a:defRPr/>
            </a:lvl4pPr>
            <a:lvl5pPr marL="3047924" lvl="4" indent="-423323" rtl="0">
              <a:spcBef>
                <a:spcPts val="2133"/>
              </a:spcBef>
              <a:spcAft>
                <a:spcPts val="0"/>
              </a:spcAft>
              <a:buSzPts val="1400"/>
              <a:buChar char="○"/>
              <a:defRPr/>
            </a:lvl5pPr>
            <a:lvl6pPr marL="3657509" lvl="5" indent="-423323" rtl="0">
              <a:spcBef>
                <a:spcPts val="2133"/>
              </a:spcBef>
              <a:spcAft>
                <a:spcPts val="0"/>
              </a:spcAft>
              <a:buSzPts val="1400"/>
              <a:buChar char="■"/>
              <a:defRPr/>
            </a:lvl6pPr>
            <a:lvl7pPr marL="4267093" lvl="6" indent="-423323" rtl="0">
              <a:spcBef>
                <a:spcPts val="2133"/>
              </a:spcBef>
              <a:spcAft>
                <a:spcPts val="0"/>
              </a:spcAft>
              <a:buSzPts val="1400"/>
              <a:buChar char="●"/>
              <a:defRPr/>
            </a:lvl7pPr>
            <a:lvl8pPr marL="4876678" lvl="7" indent="-423323" rtl="0">
              <a:spcBef>
                <a:spcPts val="2133"/>
              </a:spcBef>
              <a:spcAft>
                <a:spcPts val="0"/>
              </a:spcAft>
              <a:buSzPts val="1400"/>
              <a:buChar char="○"/>
              <a:defRPr/>
            </a:lvl8pPr>
            <a:lvl9pPr marL="5486263" lvl="8" indent="-423323" rtl="0">
              <a:spcBef>
                <a:spcPts val="2133"/>
              </a:spcBef>
              <a:spcAft>
                <a:spcPts val="2133"/>
              </a:spcAft>
              <a:buSzPts val="1400"/>
              <a:buChar char="■"/>
              <a:defRPr/>
            </a:lvl9pPr>
          </a:lstStyle>
          <a:p>
            <a:endParaRPr/>
          </a:p>
        </p:txBody>
      </p:sp>
      <p:sp>
        <p:nvSpPr>
          <p:cNvPr id="429" name="Google Shape;429;p2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69331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75"/>
        <p:cNvGrpSpPr/>
        <p:nvPr/>
      </p:nvGrpSpPr>
      <p:grpSpPr>
        <a:xfrm>
          <a:off x="0" y="0"/>
          <a:ext cx="0" cy="0"/>
          <a:chOff x="0" y="0"/>
          <a:chExt cx="0" cy="0"/>
        </a:xfrm>
      </p:grpSpPr>
      <p:sp>
        <p:nvSpPr>
          <p:cNvPr id="176" name="Google Shape;176;p11"/>
          <p:cNvSpPr txBox="1">
            <a:spLocks noGrp="1"/>
          </p:cNvSpPr>
          <p:nvPr>
            <p:ph type="ctrTitle"/>
          </p:nvPr>
        </p:nvSpPr>
        <p:spPr>
          <a:xfrm>
            <a:off x="4091567" y="4100433"/>
            <a:ext cx="4074400" cy="73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5200"/>
              <a:buNone/>
              <a:defRPr sz="3200">
                <a:solidFill>
                  <a:schemeClr val="accent1"/>
                </a:solidFill>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77" name="Google Shape;177;p11"/>
          <p:cNvSpPr txBox="1">
            <a:spLocks noGrp="1"/>
          </p:cNvSpPr>
          <p:nvPr>
            <p:ph type="subTitle" idx="1"/>
          </p:nvPr>
        </p:nvSpPr>
        <p:spPr>
          <a:xfrm>
            <a:off x="3110667" y="2398767"/>
            <a:ext cx="5970800" cy="1056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800"/>
              <a:buNone/>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78" name="Google Shape;178;p11"/>
          <p:cNvSpPr/>
          <p:nvPr/>
        </p:nvSpPr>
        <p:spPr>
          <a:xfrm>
            <a:off x="2161559" y="3854151"/>
            <a:ext cx="161597" cy="161912"/>
          </a:xfrm>
          <a:custGeom>
            <a:avLst/>
            <a:gdLst/>
            <a:ahLst/>
            <a:cxnLst/>
            <a:rect l="l" t="t" r="r" b="b"/>
            <a:pathLst>
              <a:path w="4625" h="4634" extrusionOk="0">
                <a:moveTo>
                  <a:pt x="1" y="0"/>
                </a:moveTo>
                <a:lnTo>
                  <a:pt x="1" y="4633"/>
                </a:lnTo>
                <a:lnTo>
                  <a:pt x="4625" y="4633"/>
                </a:lnTo>
                <a:lnTo>
                  <a:pt x="4625" y="0"/>
                </a:lnTo>
                <a:close/>
              </a:path>
            </a:pathLst>
          </a:custGeom>
          <a:solidFill>
            <a:srgbClr val="E898A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9" name="Google Shape;179;p11"/>
          <p:cNvSpPr/>
          <p:nvPr/>
        </p:nvSpPr>
        <p:spPr>
          <a:xfrm>
            <a:off x="1651653" y="2809179"/>
            <a:ext cx="161912" cy="161912"/>
          </a:xfrm>
          <a:custGeom>
            <a:avLst/>
            <a:gdLst/>
            <a:ahLst/>
            <a:cxnLst/>
            <a:rect l="l" t="t" r="r" b="b"/>
            <a:pathLst>
              <a:path w="4634" h="4634" extrusionOk="0">
                <a:moveTo>
                  <a:pt x="0" y="1"/>
                </a:moveTo>
                <a:lnTo>
                  <a:pt x="0" y="4634"/>
                </a:lnTo>
                <a:lnTo>
                  <a:pt x="4633" y="4634"/>
                </a:lnTo>
                <a:lnTo>
                  <a:pt x="4633"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0" name="Google Shape;180;p11"/>
          <p:cNvSpPr/>
          <p:nvPr/>
        </p:nvSpPr>
        <p:spPr>
          <a:xfrm>
            <a:off x="11613365" y="6428661"/>
            <a:ext cx="130745" cy="131060"/>
          </a:xfrm>
          <a:custGeom>
            <a:avLst/>
            <a:gdLst/>
            <a:ahLst/>
            <a:cxnLst/>
            <a:rect l="l" t="t" r="r" b="b"/>
            <a:pathLst>
              <a:path w="3742" h="3751" fill="none" extrusionOk="0">
                <a:moveTo>
                  <a:pt x="1" y="0"/>
                </a:moveTo>
                <a:lnTo>
                  <a:pt x="3742" y="0"/>
                </a:lnTo>
                <a:lnTo>
                  <a:pt x="3742" y="3750"/>
                </a:lnTo>
                <a:lnTo>
                  <a:pt x="1" y="3750"/>
                </a:lnTo>
                <a:close/>
              </a:path>
            </a:pathLst>
          </a:custGeom>
          <a:noFill/>
          <a:ln w="2975" cap="flat" cmpd="sng">
            <a:solidFill>
              <a:srgbClr val="E898AC"/>
            </a:solidFill>
            <a:prstDash val="solid"/>
            <a:miter lim="9192"/>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1" name="Google Shape;181;p11"/>
          <p:cNvSpPr/>
          <p:nvPr/>
        </p:nvSpPr>
        <p:spPr>
          <a:xfrm>
            <a:off x="367559" y="2076079"/>
            <a:ext cx="77112" cy="76799"/>
          </a:xfrm>
          <a:custGeom>
            <a:avLst/>
            <a:gdLst/>
            <a:ahLst/>
            <a:cxnLst/>
            <a:rect l="l" t="t" r="r" b="b"/>
            <a:pathLst>
              <a:path w="2207" h="2198" fill="none" extrusionOk="0">
                <a:moveTo>
                  <a:pt x="0" y="0"/>
                </a:moveTo>
                <a:lnTo>
                  <a:pt x="2207" y="0"/>
                </a:lnTo>
                <a:lnTo>
                  <a:pt x="2207" y="2197"/>
                </a:lnTo>
                <a:lnTo>
                  <a:pt x="0" y="2197"/>
                </a:lnTo>
                <a:close/>
              </a:path>
            </a:pathLst>
          </a:custGeom>
          <a:noFill/>
          <a:ln w="2975" cap="flat" cmpd="sng">
            <a:solidFill>
              <a:srgbClr val="00CFCC"/>
            </a:solidFill>
            <a:prstDash val="solid"/>
            <a:miter lim="9192"/>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2" name="Google Shape;182;p11"/>
          <p:cNvSpPr/>
          <p:nvPr/>
        </p:nvSpPr>
        <p:spPr>
          <a:xfrm>
            <a:off x="11018231" y="3938241"/>
            <a:ext cx="138781" cy="139096"/>
          </a:xfrm>
          <a:custGeom>
            <a:avLst/>
            <a:gdLst/>
            <a:ahLst/>
            <a:cxnLst/>
            <a:rect l="l" t="t" r="r" b="b"/>
            <a:pathLst>
              <a:path w="3972" h="3981" extrusionOk="0">
                <a:moveTo>
                  <a:pt x="0" y="1"/>
                </a:moveTo>
                <a:lnTo>
                  <a:pt x="0" y="3981"/>
                </a:lnTo>
                <a:lnTo>
                  <a:pt x="3972" y="3981"/>
                </a:lnTo>
                <a:lnTo>
                  <a:pt x="3972" y="1"/>
                </a:lnTo>
                <a:close/>
              </a:path>
            </a:pathLst>
          </a:custGeom>
          <a:solidFill>
            <a:srgbClr val="00CFC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83" name="Google Shape;183;p11"/>
          <p:cNvGrpSpPr/>
          <p:nvPr/>
        </p:nvGrpSpPr>
        <p:grpSpPr>
          <a:xfrm>
            <a:off x="10956009" y="4769030"/>
            <a:ext cx="251848" cy="1575375"/>
            <a:chOff x="2877432" y="975334"/>
            <a:chExt cx="188886" cy="1181531"/>
          </a:xfrm>
        </p:grpSpPr>
        <p:sp>
          <p:nvSpPr>
            <p:cNvPr id="184" name="Google Shape;184;p11"/>
            <p:cNvSpPr/>
            <p:nvPr/>
          </p:nvSpPr>
          <p:spPr>
            <a:xfrm>
              <a:off x="2877432" y="1968242"/>
              <a:ext cx="188886" cy="188624"/>
            </a:xfrm>
            <a:custGeom>
              <a:avLst/>
              <a:gdLst/>
              <a:ahLst/>
              <a:cxnLst/>
              <a:rect l="l" t="t" r="r" b="b"/>
              <a:pathLst>
                <a:path w="7208" h="7198" fill="none" extrusionOk="0">
                  <a:moveTo>
                    <a:pt x="1" y="0"/>
                  </a:moveTo>
                  <a:lnTo>
                    <a:pt x="7208" y="0"/>
                  </a:lnTo>
                  <a:lnTo>
                    <a:pt x="7208" y="7198"/>
                  </a:lnTo>
                  <a:lnTo>
                    <a:pt x="1" y="7198"/>
                  </a:lnTo>
                  <a:close/>
                </a:path>
              </a:pathLst>
            </a:custGeom>
            <a:noFill/>
            <a:ln w="5750"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11"/>
            <p:cNvSpPr/>
            <p:nvPr/>
          </p:nvSpPr>
          <p:spPr>
            <a:xfrm>
              <a:off x="2905393" y="1452501"/>
              <a:ext cx="133226" cy="133252"/>
            </a:xfrm>
            <a:custGeom>
              <a:avLst/>
              <a:gdLst/>
              <a:ahLst/>
              <a:cxnLst/>
              <a:rect l="l" t="t" r="r" b="b"/>
              <a:pathLst>
                <a:path w="5084" h="5085" fill="none" extrusionOk="0">
                  <a:moveTo>
                    <a:pt x="0" y="1"/>
                  </a:moveTo>
                  <a:lnTo>
                    <a:pt x="5083" y="1"/>
                  </a:lnTo>
                  <a:lnTo>
                    <a:pt x="5083" y="5084"/>
                  </a:lnTo>
                  <a:lnTo>
                    <a:pt x="0"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11"/>
            <p:cNvSpPr/>
            <p:nvPr/>
          </p:nvSpPr>
          <p:spPr>
            <a:xfrm>
              <a:off x="2931651" y="975334"/>
              <a:ext cx="80476" cy="80711"/>
            </a:xfrm>
            <a:custGeom>
              <a:avLst/>
              <a:gdLst/>
              <a:ahLst/>
              <a:cxnLst/>
              <a:rect l="l" t="t" r="r" b="b"/>
              <a:pathLst>
                <a:path w="3071" h="3080" fill="none" extrusionOk="0">
                  <a:moveTo>
                    <a:pt x="0" y="0"/>
                  </a:moveTo>
                  <a:lnTo>
                    <a:pt x="3070" y="0"/>
                  </a:lnTo>
                  <a:lnTo>
                    <a:pt x="3070" y="3080"/>
                  </a:lnTo>
                  <a:lnTo>
                    <a:pt x="0" y="3080"/>
                  </a:lnTo>
                  <a:close/>
                </a:path>
              </a:pathLst>
            </a:custGeom>
            <a:noFill/>
            <a:ln w="25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7" name="Google Shape;187;p11"/>
          <p:cNvSpPr/>
          <p:nvPr/>
        </p:nvSpPr>
        <p:spPr>
          <a:xfrm>
            <a:off x="11625061" y="1553176"/>
            <a:ext cx="107336" cy="107301"/>
          </a:xfrm>
          <a:custGeom>
            <a:avLst/>
            <a:gdLst/>
            <a:ahLst/>
            <a:cxnLst/>
            <a:rect l="l" t="t" r="r" b="b"/>
            <a:pathLst>
              <a:path w="3072" h="3071" extrusionOk="0">
                <a:moveTo>
                  <a:pt x="1" y="0"/>
                </a:moveTo>
                <a:lnTo>
                  <a:pt x="1" y="3070"/>
                </a:lnTo>
                <a:lnTo>
                  <a:pt x="3071" y="3070"/>
                </a:lnTo>
                <a:lnTo>
                  <a:pt x="3071" y="0"/>
                </a:lnTo>
                <a:close/>
              </a:path>
            </a:pathLst>
          </a:custGeom>
          <a:solidFill>
            <a:srgbClr val="FF997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88" name="Google Shape;188;p11"/>
          <p:cNvGrpSpPr/>
          <p:nvPr/>
        </p:nvGrpSpPr>
        <p:grpSpPr>
          <a:xfrm>
            <a:off x="10025796" y="4324424"/>
            <a:ext cx="130745" cy="1530128"/>
            <a:chOff x="3347921" y="16006"/>
            <a:chExt cx="98059" cy="1147596"/>
          </a:xfrm>
        </p:grpSpPr>
        <p:sp>
          <p:nvSpPr>
            <p:cNvPr id="189" name="Google Shape;189;p11"/>
            <p:cNvSpPr/>
            <p:nvPr/>
          </p:nvSpPr>
          <p:spPr>
            <a:xfrm>
              <a:off x="3347921" y="1065280"/>
              <a:ext cx="98059" cy="98321"/>
            </a:xfrm>
            <a:custGeom>
              <a:avLst/>
              <a:gdLst/>
              <a:ahLst/>
              <a:cxnLst/>
              <a:rect l="l" t="t" r="r" b="b"/>
              <a:pathLst>
                <a:path w="3742" h="3752" fill="none" extrusionOk="0">
                  <a:moveTo>
                    <a:pt x="0" y="1"/>
                  </a:moveTo>
                  <a:lnTo>
                    <a:pt x="3741" y="1"/>
                  </a:lnTo>
                  <a:lnTo>
                    <a:pt x="3741" y="3751"/>
                  </a:lnTo>
                  <a:lnTo>
                    <a:pt x="0" y="3751"/>
                  </a:lnTo>
                  <a:close/>
                </a:path>
              </a:pathLst>
            </a:custGeom>
            <a:noFill/>
            <a:ln w="2975" cap="flat" cmpd="sng">
              <a:solidFill>
                <a:srgbClr val="E898A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11"/>
            <p:cNvSpPr/>
            <p:nvPr/>
          </p:nvSpPr>
          <p:spPr>
            <a:xfrm>
              <a:off x="3392705" y="16006"/>
              <a:ext cx="8464" cy="894665"/>
            </a:xfrm>
            <a:custGeom>
              <a:avLst/>
              <a:gdLst/>
              <a:ahLst/>
              <a:cxnLst/>
              <a:rect l="l" t="t" r="r" b="b"/>
              <a:pathLst>
                <a:path w="323" h="34141" extrusionOk="0">
                  <a:moveTo>
                    <a:pt x="157" y="1"/>
                  </a:moveTo>
                  <a:lnTo>
                    <a:pt x="1" y="34141"/>
                  </a:lnTo>
                  <a:lnTo>
                    <a:pt x="323" y="34141"/>
                  </a:lnTo>
                  <a:lnTo>
                    <a:pt x="157"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1" name="Google Shape;191;p11"/>
          <p:cNvGrpSpPr/>
          <p:nvPr/>
        </p:nvGrpSpPr>
        <p:grpSpPr>
          <a:xfrm>
            <a:off x="1074428" y="3938218"/>
            <a:ext cx="161563" cy="1013993"/>
            <a:chOff x="5245196" y="3136513"/>
            <a:chExt cx="121172" cy="760495"/>
          </a:xfrm>
        </p:grpSpPr>
        <p:sp>
          <p:nvSpPr>
            <p:cNvPr id="192" name="Google Shape;192;p11"/>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 name="Google Shape;193;p11"/>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4" name="Google Shape;194;p11"/>
          <p:cNvGrpSpPr/>
          <p:nvPr/>
        </p:nvGrpSpPr>
        <p:grpSpPr>
          <a:xfrm>
            <a:off x="334156" y="3203068"/>
            <a:ext cx="251533" cy="3291139"/>
            <a:chOff x="250617" y="2402301"/>
            <a:chExt cx="188650" cy="2468354"/>
          </a:xfrm>
        </p:grpSpPr>
        <p:sp>
          <p:nvSpPr>
            <p:cNvPr id="195" name="Google Shape;195;p11"/>
            <p:cNvSpPr/>
            <p:nvPr/>
          </p:nvSpPr>
          <p:spPr>
            <a:xfrm>
              <a:off x="250617" y="4681770"/>
              <a:ext cx="188650" cy="188886"/>
            </a:xfrm>
            <a:custGeom>
              <a:avLst/>
              <a:gdLst/>
              <a:ahLst/>
              <a:cxnLst/>
              <a:rect l="l" t="t" r="r" b="b"/>
              <a:pathLst>
                <a:path w="7199" h="7208" fill="none" extrusionOk="0">
                  <a:moveTo>
                    <a:pt x="0" y="1"/>
                  </a:moveTo>
                  <a:lnTo>
                    <a:pt x="7198" y="1"/>
                  </a:lnTo>
                  <a:lnTo>
                    <a:pt x="7198" y="7207"/>
                  </a:lnTo>
                  <a:lnTo>
                    <a:pt x="0" y="7207"/>
                  </a:lnTo>
                  <a:close/>
                </a:path>
              </a:pathLst>
            </a:custGeom>
            <a:noFill/>
            <a:ln w="5750"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11"/>
            <p:cNvSpPr/>
            <p:nvPr/>
          </p:nvSpPr>
          <p:spPr>
            <a:xfrm>
              <a:off x="278316" y="4166291"/>
              <a:ext cx="133226" cy="133226"/>
            </a:xfrm>
            <a:custGeom>
              <a:avLst/>
              <a:gdLst/>
              <a:ahLst/>
              <a:cxnLst/>
              <a:rect l="l" t="t" r="r" b="b"/>
              <a:pathLst>
                <a:path w="5084" h="5084" fill="none" extrusionOk="0">
                  <a:moveTo>
                    <a:pt x="1" y="0"/>
                  </a:moveTo>
                  <a:lnTo>
                    <a:pt x="5084" y="0"/>
                  </a:lnTo>
                  <a:lnTo>
                    <a:pt x="5084" y="5084"/>
                  </a:lnTo>
                  <a:lnTo>
                    <a:pt x="1"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11"/>
            <p:cNvSpPr/>
            <p:nvPr/>
          </p:nvSpPr>
          <p:spPr>
            <a:xfrm>
              <a:off x="304573" y="3689098"/>
              <a:ext cx="80476" cy="80476"/>
            </a:xfrm>
            <a:custGeom>
              <a:avLst/>
              <a:gdLst/>
              <a:ahLst/>
              <a:cxnLst/>
              <a:rect l="l" t="t" r="r" b="b"/>
              <a:pathLst>
                <a:path w="3071" h="3071" fill="none" extrusionOk="0">
                  <a:moveTo>
                    <a:pt x="1" y="0"/>
                  </a:moveTo>
                  <a:lnTo>
                    <a:pt x="3071" y="0"/>
                  </a:lnTo>
                  <a:lnTo>
                    <a:pt x="3071" y="3071"/>
                  </a:lnTo>
                  <a:lnTo>
                    <a:pt x="1" y="3071"/>
                  </a:lnTo>
                  <a:close/>
                </a:path>
              </a:pathLst>
            </a:custGeom>
            <a:noFill/>
            <a:ln w="25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11"/>
            <p:cNvSpPr/>
            <p:nvPr/>
          </p:nvSpPr>
          <p:spPr>
            <a:xfrm>
              <a:off x="340710" y="2402301"/>
              <a:ext cx="8464" cy="1011487"/>
            </a:xfrm>
            <a:custGeom>
              <a:avLst/>
              <a:gdLst/>
              <a:ahLst/>
              <a:cxnLst/>
              <a:rect l="l" t="t" r="r" b="b"/>
              <a:pathLst>
                <a:path w="323" h="38599" extrusionOk="0">
                  <a:moveTo>
                    <a:pt x="157" y="1"/>
                  </a:moveTo>
                  <a:lnTo>
                    <a:pt x="0" y="38599"/>
                  </a:lnTo>
                  <a:lnTo>
                    <a:pt x="322" y="38599"/>
                  </a:lnTo>
                  <a:lnTo>
                    <a:pt x="157"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9" name="Google Shape;199;p11"/>
          <p:cNvSpPr/>
          <p:nvPr/>
        </p:nvSpPr>
        <p:spPr>
          <a:xfrm>
            <a:off x="11076286" y="-511969"/>
            <a:ext cx="11285" cy="3359516"/>
          </a:xfrm>
          <a:custGeom>
            <a:avLst/>
            <a:gdLst/>
            <a:ahLst/>
            <a:cxnLst/>
            <a:rect l="l" t="t" r="r" b="b"/>
            <a:pathLst>
              <a:path w="323" h="96151" extrusionOk="0">
                <a:moveTo>
                  <a:pt x="166" y="0"/>
                </a:moveTo>
                <a:lnTo>
                  <a:pt x="1" y="96150"/>
                </a:lnTo>
                <a:lnTo>
                  <a:pt x="323" y="96150"/>
                </a:lnTo>
                <a:lnTo>
                  <a:pt x="166" y="0"/>
                </a:lnTo>
                <a:close/>
              </a:path>
            </a:pathLst>
          </a:custGeom>
          <a:solidFill>
            <a:srgbClr val="FFD6E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0" name="Google Shape;200;p11"/>
          <p:cNvSpPr/>
          <p:nvPr/>
        </p:nvSpPr>
        <p:spPr>
          <a:xfrm>
            <a:off x="862484" y="28595"/>
            <a:ext cx="11285" cy="2252092"/>
          </a:xfrm>
          <a:custGeom>
            <a:avLst/>
            <a:gdLst/>
            <a:ahLst/>
            <a:cxnLst/>
            <a:rect l="l" t="t" r="r" b="b"/>
            <a:pathLst>
              <a:path w="323" h="64456" extrusionOk="0">
                <a:moveTo>
                  <a:pt x="166" y="0"/>
                </a:moveTo>
                <a:lnTo>
                  <a:pt x="1" y="64456"/>
                </a:lnTo>
                <a:lnTo>
                  <a:pt x="322" y="64456"/>
                </a:lnTo>
                <a:lnTo>
                  <a:pt x="166" y="0"/>
                </a:lnTo>
                <a:close/>
              </a:path>
            </a:pathLst>
          </a:custGeom>
          <a:solidFill>
            <a:srgbClr val="FFD6E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01" name="Google Shape;201;p11"/>
          <p:cNvGrpSpPr/>
          <p:nvPr/>
        </p:nvGrpSpPr>
        <p:grpSpPr>
          <a:xfrm>
            <a:off x="2718253" y="231877"/>
            <a:ext cx="76799" cy="1109065"/>
            <a:chOff x="2038689" y="173907"/>
            <a:chExt cx="57599" cy="831799"/>
          </a:xfrm>
        </p:grpSpPr>
        <p:sp>
          <p:nvSpPr>
            <p:cNvPr id="202" name="Google Shape;202;p11"/>
            <p:cNvSpPr/>
            <p:nvPr/>
          </p:nvSpPr>
          <p:spPr>
            <a:xfrm>
              <a:off x="2038689" y="947872"/>
              <a:ext cx="57599" cy="57834"/>
            </a:xfrm>
            <a:custGeom>
              <a:avLst/>
              <a:gdLst/>
              <a:ahLst/>
              <a:cxnLst/>
              <a:rect l="l" t="t" r="r" b="b"/>
              <a:pathLst>
                <a:path w="2198" h="2207" fill="none" extrusionOk="0">
                  <a:moveTo>
                    <a:pt x="1" y="0"/>
                  </a:moveTo>
                  <a:lnTo>
                    <a:pt x="2197" y="0"/>
                  </a:lnTo>
                  <a:lnTo>
                    <a:pt x="2197" y="2206"/>
                  </a:lnTo>
                  <a:lnTo>
                    <a:pt x="1" y="2206"/>
                  </a:lnTo>
                  <a:close/>
                </a:path>
              </a:pathLst>
            </a:custGeom>
            <a:noFill/>
            <a:ln w="2975" cap="flat" cmpd="sng">
              <a:solidFill>
                <a:srgbClr val="00CFC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11"/>
            <p:cNvSpPr/>
            <p:nvPr/>
          </p:nvSpPr>
          <p:spPr>
            <a:xfrm>
              <a:off x="2063269" y="173907"/>
              <a:ext cx="8438" cy="692074"/>
            </a:xfrm>
            <a:custGeom>
              <a:avLst/>
              <a:gdLst/>
              <a:ahLst/>
              <a:cxnLst/>
              <a:rect l="l" t="t" r="r" b="b"/>
              <a:pathLst>
                <a:path w="322" h="26410" extrusionOk="0">
                  <a:moveTo>
                    <a:pt x="166" y="1"/>
                  </a:moveTo>
                  <a:lnTo>
                    <a:pt x="0" y="26410"/>
                  </a:lnTo>
                  <a:lnTo>
                    <a:pt x="322" y="26410"/>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4" name="Google Shape;204;p11"/>
          <p:cNvSpPr/>
          <p:nvPr/>
        </p:nvSpPr>
        <p:spPr>
          <a:xfrm>
            <a:off x="10109787" y="2446045"/>
            <a:ext cx="161912" cy="161912"/>
          </a:xfrm>
          <a:custGeom>
            <a:avLst/>
            <a:gdLst/>
            <a:ahLst/>
            <a:cxnLst/>
            <a:rect l="l" t="t" r="r" b="b"/>
            <a:pathLst>
              <a:path w="4634" h="4634" extrusionOk="0">
                <a:moveTo>
                  <a:pt x="0" y="1"/>
                </a:moveTo>
                <a:lnTo>
                  <a:pt x="0" y="4634"/>
                </a:lnTo>
                <a:lnTo>
                  <a:pt x="4633" y="4634"/>
                </a:lnTo>
                <a:lnTo>
                  <a:pt x="4633" y="1"/>
                </a:lnTo>
                <a:close/>
              </a:path>
            </a:pathLst>
          </a:custGeom>
          <a:solidFill>
            <a:srgbClr val="E898A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05" name="Google Shape;205;p11"/>
          <p:cNvGrpSpPr/>
          <p:nvPr/>
        </p:nvGrpSpPr>
        <p:grpSpPr>
          <a:xfrm>
            <a:off x="6560227" y="-661988"/>
            <a:ext cx="251848" cy="1575375"/>
            <a:chOff x="2877432" y="975334"/>
            <a:chExt cx="188886" cy="1181531"/>
          </a:xfrm>
        </p:grpSpPr>
        <p:sp>
          <p:nvSpPr>
            <p:cNvPr id="206" name="Google Shape;206;p11"/>
            <p:cNvSpPr/>
            <p:nvPr/>
          </p:nvSpPr>
          <p:spPr>
            <a:xfrm>
              <a:off x="2877432" y="1968242"/>
              <a:ext cx="188886" cy="188624"/>
            </a:xfrm>
            <a:custGeom>
              <a:avLst/>
              <a:gdLst/>
              <a:ahLst/>
              <a:cxnLst/>
              <a:rect l="l" t="t" r="r" b="b"/>
              <a:pathLst>
                <a:path w="7208" h="7198" fill="none" extrusionOk="0">
                  <a:moveTo>
                    <a:pt x="1" y="0"/>
                  </a:moveTo>
                  <a:lnTo>
                    <a:pt x="7208" y="0"/>
                  </a:lnTo>
                  <a:lnTo>
                    <a:pt x="7208" y="7198"/>
                  </a:lnTo>
                  <a:lnTo>
                    <a:pt x="1" y="7198"/>
                  </a:lnTo>
                  <a:close/>
                </a:path>
              </a:pathLst>
            </a:custGeom>
            <a:noFill/>
            <a:ln w="5750" cap="flat" cmpd="sng">
              <a:solidFill>
                <a:schemeClr val="accent2"/>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11"/>
            <p:cNvSpPr/>
            <p:nvPr/>
          </p:nvSpPr>
          <p:spPr>
            <a:xfrm>
              <a:off x="2905393" y="1452501"/>
              <a:ext cx="133226" cy="133252"/>
            </a:xfrm>
            <a:custGeom>
              <a:avLst/>
              <a:gdLst/>
              <a:ahLst/>
              <a:cxnLst/>
              <a:rect l="l" t="t" r="r" b="b"/>
              <a:pathLst>
                <a:path w="5084" h="5085" fill="none" extrusionOk="0">
                  <a:moveTo>
                    <a:pt x="0" y="1"/>
                  </a:moveTo>
                  <a:lnTo>
                    <a:pt x="5083" y="1"/>
                  </a:lnTo>
                  <a:lnTo>
                    <a:pt x="5083" y="5084"/>
                  </a:lnTo>
                  <a:lnTo>
                    <a:pt x="0" y="5084"/>
                  </a:lnTo>
                  <a:close/>
                </a:path>
              </a:pathLst>
            </a:custGeom>
            <a:noFill/>
            <a:ln w="4125" cap="flat" cmpd="sng">
              <a:solidFill>
                <a:schemeClr val="accent2"/>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11"/>
            <p:cNvSpPr/>
            <p:nvPr/>
          </p:nvSpPr>
          <p:spPr>
            <a:xfrm>
              <a:off x="2931651" y="975334"/>
              <a:ext cx="80476" cy="80711"/>
            </a:xfrm>
            <a:custGeom>
              <a:avLst/>
              <a:gdLst/>
              <a:ahLst/>
              <a:cxnLst/>
              <a:rect l="l" t="t" r="r" b="b"/>
              <a:pathLst>
                <a:path w="3071" h="3080" fill="none" extrusionOk="0">
                  <a:moveTo>
                    <a:pt x="0" y="0"/>
                  </a:moveTo>
                  <a:lnTo>
                    <a:pt x="3070" y="0"/>
                  </a:lnTo>
                  <a:lnTo>
                    <a:pt x="3070" y="3080"/>
                  </a:lnTo>
                  <a:lnTo>
                    <a:pt x="0" y="3080"/>
                  </a:lnTo>
                  <a:close/>
                </a:path>
              </a:pathLst>
            </a:custGeom>
            <a:noFill/>
            <a:ln w="2525" cap="flat" cmpd="sng">
              <a:solidFill>
                <a:schemeClr val="accent2"/>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9" name="Google Shape;209;p11"/>
          <p:cNvSpPr/>
          <p:nvPr/>
        </p:nvSpPr>
        <p:spPr>
          <a:xfrm>
            <a:off x="9446406" y="732763"/>
            <a:ext cx="107301" cy="107301"/>
          </a:xfrm>
          <a:custGeom>
            <a:avLst/>
            <a:gdLst/>
            <a:ahLst/>
            <a:cxnLst/>
            <a:rect l="l" t="t" r="r" b="b"/>
            <a:pathLst>
              <a:path w="3071" h="3071" extrusionOk="0">
                <a:moveTo>
                  <a:pt x="1" y="1"/>
                </a:moveTo>
                <a:lnTo>
                  <a:pt x="1" y="3071"/>
                </a:lnTo>
                <a:lnTo>
                  <a:pt x="3071" y="3071"/>
                </a:lnTo>
                <a:lnTo>
                  <a:pt x="3071" y="1"/>
                </a:lnTo>
                <a:close/>
              </a:path>
            </a:pathLst>
          </a:custGeom>
          <a:solidFill>
            <a:srgbClr val="FF997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10" name="Google Shape;210;p11"/>
          <p:cNvGrpSpPr/>
          <p:nvPr/>
        </p:nvGrpSpPr>
        <p:grpSpPr>
          <a:xfrm>
            <a:off x="4040628" y="-298465"/>
            <a:ext cx="161563" cy="1013993"/>
            <a:chOff x="5245196" y="3136513"/>
            <a:chExt cx="121172" cy="760495"/>
          </a:xfrm>
        </p:grpSpPr>
        <p:sp>
          <p:nvSpPr>
            <p:cNvPr id="211" name="Google Shape;211;p11"/>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11"/>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3" name="Google Shape;213;p11"/>
          <p:cNvGrpSpPr/>
          <p:nvPr/>
        </p:nvGrpSpPr>
        <p:grpSpPr>
          <a:xfrm>
            <a:off x="3075057" y="3425629"/>
            <a:ext cx="265649" cy="3771913"/>
            <a:chOff x="1608717" y="1280046"/>
            <a:chExt cx="199237" cy="2828935"/>
          </a:xfrm>
        </p:grpSpPr>
        <p:sp>
          <p:nvSpPr>
            <p:cNvPr id="214" name="Google Shape;214;p11"/>
            <p:cNvSpPr/>
            <p:nvPr/>
          </p:nvSpPr>
          <p:spPr>
            <a:xfrm>
              <a:off x="1608717" y="3909744"/>
              <a:ext cx="199237" cy="199237"/>
            </a:xfrm>
            <a:custGeom>
              <a:avLst/>
              <a:gdLst/>
              <a:ahLst/>
              <a:cxnLst/>
              <a:rect l="l" t="t" r="r" b="b"/>
              <a:pathLst>
                <a:path w="7603" h="7603" extrusionOk="0">
                  <a:moveTo>
                    <a:pt x="0" y="1"/>
                  </a:moveTo>
                  <a:lnTo>
                    <a:pt x="0" y="7602"/>
                  </a:lnTo>
                  <a:lnTo>
                    <a:pt x="7602" y="7602"/>
                  </a:lnTo>
                  <a:lnTo>
                    <a:pt x="7602"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11"/>
            <p:cNvSpPr/>
            <p:nvPr/>
          </p:nvSpPr>
          <p:spPr>
            <a:xfrm>
              <a:off x="1656175" y="3269477"/>
              <a:ext cx="104086" cy="104086"/>
            </a:xfrm>
            <a:custGeom>
              <a:avLst/>
              <a:gdLst/>
              <a:ahLst/>
              <a:cxnLst/>
              <a:rect l="l" t="t" r="r" b="b"/>
              <a:pathLst>
                <a:path w="3972" h="3972" extrusionOk="0">
                  <a:moveTo>
                    <a:pt x="0" y="1"/>
                  </a:moveTo>
                  <a:lnTo>
                    <a:pt x="0" y="3972"/>
                  </a:lnTo>
                  <a:lnTo>
                    <a:pt x="3971" y="3972"/>
                  </a:lnTo>
                  <a:lnTo>
                    <a:pt x="3971"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 name="Google Shape;216;p11"/>
            <p:cNvSpPr/>
            <p:nvPr/>
          </p:nvSpPr>
          <p:spPr>
            <a:xfrm>
              <a:off x="1704104" y="1280046"/>
              <a:ext cx="8464" cy="1794099"/>
            </a:xfrm>
            <a:custGeom>
              <a:avLst/>
              <a:gdLst/>
              <a:ahLst/>
              <a:cxnLst/>
              <a:rect l="l" t="t" r="r" b="b"/>
              <a:pathLst>
                <a:path w="323" h="68464" extrusionOk="0">
                  <a:moveTo>
                    <a:pt x="157" y="0"/>
                  </a:moveTo>
                  <a:lnTo>
                    <a:pt x="0" y="68464"/>
                  </a:lnTo>
                  <a:lnTo>
                    <a:pt x="322" y="68464"/>
                  </a:lnTo>
                  <a:lnTo>
                    <a:pt x="157"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044834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CAF276-6A14-444C-B053-E65410733F0F}"/>
              </a:ext>
            </a:extLst>
          </p:cNvPr>
          <p:cNvSpPr>
            <a:spLocks noGrp="1"/>
          </p:cNvSpPr>
          <p:nvPr>
            <p:ph type="title"/>
          </p:nvPr>
        </p:nvSpPr>
        <p:spPr>
          <a:xfrm>
            <a:off x="339436" y="250031"/>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CEF4035-3582-470F-B853-E0DE1996A832}"/>
              </a:ext>
            </a:extLst>
          </p:cNvPr>
          <p:cNvSpPr>
            <a:spLocks noGrp="1"/>
          </p:cNvSpPr>
          <p:nvPr>
            <p:ph type="body" idx="1"/>
          </p:nvPr>
        </p:nvSpPr>
        <p:spPr>
          <a:xfrm>
            <a:off x="352301" y="1790303"/>
            <a:ext cx="10515600" cy="48176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00D7DFA0-3F3F-AE4C-8761-4FB47081D016}"/>
              </a:ext>
            </a:extLst>
          </p:cNvPr>
          <p:cNvCxnSpPr/>
          <p:nvPr userDrawn="1"/>
        </p:nvCxnSpPr>
        <p:spPr>
          <a:xfrm>
            <a:off x="0" y="0"/>
            <a:ext cx="0" cy="685800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8981693"/>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1" r:id="rId4"/>
    <p:sldLayoutId id="2147483652" r:id="rId5"/>
    <p:sldLayoutId id="2147483660" r:id="rId6"/>
    <p:sldLayoutId id="2147483661" r:id="rId7"/>
    <p:sldLayoutId id="2147483656" r:id="rId8"/>
    <p:sldLayoutId id="2147483655" r:id="rId9"/>
    <p:sldLayoutId id="2147483663" r:id="rId10"/>
    <p:sldLayoutId id="2147483664" r:id="rId11"/>
    <p:sldLayoutId id="2147483666" r:id="rId12"/>
  </p:sldLayoutIdLst>
  <p:hf hdr="0" ftr="0" dt="0"/>
  <p:txStyles>
    <p:titleStyle>
      <a:lvl1pPr algn="l" defTabSz="914400" rtl="0" eaLnBrk="1" latinLnBrk="0" hangingPunct="1">
        <a:lnSpc>
          <a:spcPct val="90000"/>
        </a:lnSpc>
        <a:spcBef>
          <a:spcPct val="0"/>
        </a:spcBef>
        <a:buNone/>
        <a:defRPr sz="4400"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3.xml"/><Relationship Id="rId1" Type="http://schemas.openxmlformats.org/officeDocument/2006/relationships/video" Target="https://www.youtube.com/embed/QvyTEx1wyOY?feature=oembed"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E00B9-7FE4-9CF0-BA95-5BE5B46454F3}"/>
              </a:ext>
            </a:extLst>
          </p:cNvPr>
          <p:cNvSpPr>
            <a:spLocks noGrp="1"/>
          </p:cNvSpPr>
          <p:nvPr>
            <p:ph type="ctrTitle"/>
          </p:nvPr>
        </p:nvSpPr>
        <p:spPr/>
        <p:txBody>
          <a:bodyPr/>
          <a:lstStyle/>
          <a:p>
            <a:r>
              <a:rPr lang="en-US" dirty="0"/>
              <a:t>Defining Computer Science</a:t>
            </a:r>
          </a:p>
        </p:txBody>
      </p:sp>
      <p:sp>
        <p:nvSpPr>
          <p:cNvPr id="3" name="Subtitle 2">
            <a:extLst>
              <a:ext uri="{FF2B5EF4-FFF2-40B4-BE49-F238E27FC236}">
                <a16:creationId xmlns:a16="http://schemas.microsoft.com/office/drawing/2014/main" id="{F330E561-9088-03ED-6573-48EA52AF92AC}"/>
              </a:ext>
            </a:extLst>
          </p:cNvPr>
          <p:cNvSpPr>
            <a:spLocks noGrp="1"/>
          </p:cNvSpPr>
          <p:nvPr>
            <p:ph type="subTitle" idx="1"/>
          </p:nvPr>
        </p:nvSpPr>
        <p:spPr/>
        <p:txBody>
          <a:bodyPr/>
          <a:lstStyle/>
          <a:p>
            <a:r>
              <a:rPr lang="en-US" dirty="0"/>
              <a:t>CSE Content and Pedagogical Learning</a:t>
            </a:r>
          </a:p>
        </p:txBody>
      </p:sp>
      <p:sp>
        <p:nvSpPr>
          <p:cNvPr id="5" name="TextBox 4">
            <a:extLst>
              <a:ext uri="{FF2B5EF4-FFF2-40B4-BE49-F238E27FC236}">
                <a16:creationId xmlns:a16="http://schemas.microsoft.com/office/drawing/2014/main" id="{896976E1-8832-85DA-166D-8233D439DC97}"/>
              </a:ext>
            </a:extLst>
          </p:cNvPr>
          <p:cNvSpPr txBox="1"/>
          <p:nvPr/>
        </p:nvSpPr>
        <p:spPr>
          <a:xfrm>
            <a:off x="3048828" y="3244334"/>
            <a:ext cx="6097656" cy="369332"/>
          </a:xfrm>
          <a:prstGeom prst="rect">
            <a:avLst/>
          </a:prstGeom>
          <a:noFill/>
        </p:spPr>
        <p:txBody>
          <a:bodyPr wrap="square">
            <a:spAutoFit/>
          </a:bodyPr>
          <a:lstStyle/>
          <a:p>
            <a:r>
              <a:rPr lang="en-US" b="0" dirty="0">
                <a:effectLst/>
              </a:rPr>
              <a:t> </a:t>
            </a:r>
            <a:endParaRPr lang="en-US" dirty="0"/>
          </a:p>
        </p:txBody>
      </p:sp>
    </p:spTree>
    <p:extLst>
      <p:ext uri="{BB962C8B-B14F-4D97-AF65-F5344CB8AC3E}">
        <p14:creationId xmlns:p14="http://schemas.microsoft.com/office/powerpoint/2010/main" val="2910068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096C7-7E13-AAB2-9E44-A97ADCEF43E9}"/>
              </a:ext>
            </a:extLst>
          </p:cNvPr>
          <p:cNvSpPr>
            <a:spLocks noGrp="1"/>
          </p:cNvSpPr>
          <p:nvPr>
            <p:ph type="title"/>
          </p:nvPr>
        </p:nvSpPr>
        <p:spPr/>
        <p:txBody>
          <a:bodyPr/>
          <a:lstStyle/>
          <a:p>
            <a:r>
              <a:rPr lang="en-US" dirty="0"/>
              <a:t>Supplies 	</a:t>
            </a:r>
          </a:p>
        </p:txBody>
      </p:sp>
      <p:sp>
        <p:nvSpPr>
          <p:cNvPr id="3" name="Content Placeholder 2">
            <a:extLst>
              <a:ext uri="{FF2B5EF4-FFF2-40B4-BE49-F238E27FC236}">
                <a16:creationId xmlns:a16="http://schemas.microsoft.com/office/drawing/2014/main" id="{06A159E5-97D2-0F79-F400-8C941EDD90C5}"/>
              </a:ext>
            </a:extLst>
          </p:cNvPr>
          <p:cNvSpPr>
            <a:spLocks noGrp="1"/>
          </p:cNvSpPr>
          <p:nvPr>
            <p:ph idx="1"/>
          </p:nvPr>
        </p:nvSpPr>
        <p:spPr/>
        <p:txBody>
          <a:bodyPr/>
          <a:lstStyle/>
          <a:p>
            <a:r>
              <a:rPr lang="en-US" b="1" dirty="0"/>
              <a:t>Computer</a:t>
            </a:r>
            <a:r>
              <a:rPr lang="en-US" dirty="0"/>
              <a:t> for Menti.com</a:t>
            </a:r>
          </a:p>
          <a:p>
            <a:r>
              <a:rPr lang="en-US" b="1" dirty="0"/>
              <a:t>Labels</a:t>
            </a:r>
            <a:r>
              <a:rPr lang="en-US" dirty="0"/>
              <a:t> to number for Round Robin</a:t>
            </a:r>
          </a:p>
          <a:p>
            <a:pPr lvl="1"/>
            <a:r>
              <a:rPr lang="en-US" b="1" dirty="0"/>
              <a:t>Create</a:t>
            </a:r>
            <a:r>
              <a:rPr lang="en-US" dirty="0"/>
              <a:t> groups</a:t>
            </a:r>
          </a:p>
          <a:p>
            <a:endParaRPr lang="en-US" dirty="0"/>
          </a:p>
          <a:p>
            <a:endParaRPr lang="en-US" dirty="0"/>
          </a:p>
        </p:txBody>
      </p:sp>
    </p:spTree>
    <p:extLst>
      <p:ext uri="{BB962C8B-B14F-4D97-AF65-F5344CB8AC3E}">
        <p14:creationId xmlns:p14="http://schemas.microsoft.com/office/powerpoint/2010/main" val="4176850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26"/>
          <p:cNvSpPr txBox="1">
            <a:spLocks noGrp="1"/>
          </p:cNvSpPr>
          <p:nvPr>
            <p:ph type="title"/>
          </p:nvPr>
        </p:nvSpPr>
        <p:spPr>
          <a:xfrm>
            <a:off x="339436" y="250031"/>
            <a:ext cx="10515600" cy="1163133"/>
          </a:xfrm>
        </p:spPr>
        <p:txBody>
          <a:bodyPr spcFirstLastPara="1" vert="horz" lIns="121900" tIns="121900" rIns="121900" bIns="121900" rtlCol="0" anchor="b" anchorCtr="0">
            <a:noAutofit/>
          </a:bodyPr>
          <a:lstStyle/>
          <a:p>
            <a:r>
              <a:rPr lang="en-US" dirty="0"/>
              <a:t>What are your thoughts?</a:t>
            </a:r>
          </a:p>
        </p:txBody>
      </p:sp>
      <p:sp>
        <p:nvSpPr>
          <p:cNvPr id="6" name="Content Placeholder 5">
            <a:extLst>
              <a:ext uri="{FF2B5EF4-FFF2-40B4-BE49-F238E27FC236}">
                <a16:creationId xmlns:a16="http://schemas.microsoft.com/office/drawing/2014/main" id="{F9AE163C-6487-D4A6-3115-58D495A2AFC3}"/>
              </a:ext>
            </a:extLst>
          </p:cNvPr>
          <p:cNvSpPr>
            <a:spLocks noGrp="1"/>
          </p:cNvSpPr>
          <p:nvPr>
            <p:ph idx="1"/>
          </p:nvPr>
        </p:nvSpPr>
        <p:spPr/>
        <p:txBody>
          <a:bodyPr/>
          <a:lstStyle/>
          <a:p>
            <a:r>
              <a:rPr lang="en-US" dirty="0"/>
              <a:t>Menti.com</a:t>
            </a:r>
          </a:p>
          <a:p>
            <a:r>
              <a:rPr lang="en-US" dirty="0"/>
              <a:t>Code: 9874 8627</a:t>
            </a:r>
          </a:p>
          <a:p>
            <a:r>
              <a:rPr lang="en-US" dirty="0"/>
              <a:t>Enter 3 Words or Phrases</a:t>
            </a:r>
          </a:p>
          <a:p>
            <a:r>
              <a:rPr lang="en-US" dirty="0"/>
              <a:t>What is computer science?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27"/>
          <p:cNvSpPr txBox="1">
            <a:spLocks noGrp="1"/>
          </p:cNvSpPr>
          <p:nvPr>
            <p:ph type="title"/>
          </p:nvPr>
        </p:nvSpPr>
        <p:spPr/>
        <p:txBody>
          <a:bodyPr spcFirstLastPara="1" vert="horz" lIns="121900" tIns="121900" rIns="121900" bIns="121900" rtlCol="0" anchor="b" anchorCtr="0">
            <a:normAutofit/>
          </a:bodyPr>
          <a:lstStyle/>
          <a:p>
            <a:pPr>
              <a:spcBef>
                <a:spcPts val="0"/>
              </a:spcBef>
              <a:buClr>
                <a:schemeClr val="dk1"/>
              </a:buClr>
              <a:buSzPts val="1100"/>
            </a:pPr>
            <a:r>
              <a:rPr lang="en"/>
              <a:t>Word Cloud: Debrief Discussion</a:t>
            </a:r>
            <a:endParaRPr/>
          </a:p>
        </p:txBody>
      </p:sp>
      <p:sp>
        <p:nvSpPr>
          <p:cNvPr id="2" name="Content Placeholder 1">
            <a:extLst>
              <a:ext uri="{FF2B5EF4-FFF2-40B4-BE49-F238E27FC236}">
                <a16:creationId xmlns:a16="http://schemas.microsoft.com/office/drawing/2014/main" id="{D1FC8CA7-2956-E5D9-9D2B-DF8FF1089494}"/>
              </a:ext>
            </a:extLst>
          </p:cNvPr>
          <p:cNvSpPr>
            <a:spLocks noGrp="1"/>
          </p:cNvSpPr>
          <p:nvPr>
            <p:ph idx="1"/>
          </p:nvPr>
        </p:nvSpPr>
        <p:spPr/>
        <p:txBody>
          <a:bodyPr>
            <a:normAutofit fontScale="85000" lnSpcReduction="20000"/>
          </a:bodyPr>
          <a:lstStyle/>
          <a:p>
            <a:pPr lvl="0">
              <a:lnSpc>
                <a:spcPct val="100000"/>
              </a:lnSpc>
            </a:pPr>
            <a:r>
              <a:rPr lang="en-US"/>
              <a:t>Computer Hardware/Software</a:t>
            </a:r>
          </a:p>
          <a:p>
            <a:pPr lvl="0">
              <a:lnSpc>
                <a:spcPct val="100000"/>
              </a:lnSpc>
            </a:pPr>
            <a:r>
              <a:rPr lang="en-US"/>
              <a:t>Data and Information</a:t>
            </a:r>
          </a:p>
          <a:p>
            <a:pPr lvl="0">
              <a:lnSpc>
                <a:spcPct val="100000"/>
              </a:lnSpc>
            </a:pPr>
            <a:r>
              <a:rPr lang="en-US"/>
              <a:t>Analysis of data (computer programs)</a:t>
            </a:r>
          </a:p>
          <a:p>
            <a:pPr lvl="0">
              <a:lnSpc>
                <a:spcPct val="100000"/>
              </a:lnSpc>
            </a:pPr>
            <a:r>
              <a:rPr lang="en-US"/>
              <a:t>Algorithms </a:t>
            </a:r>
          </a:p>
          <a:p>
            <a:pPr lvl="1">
              <a:lnSpc>
                <a:spcPct val="100000"/>
              </a:lnSpc>
            </a:pPr>
            <a:r>
              <a:rPr lang="en-US"/>
              <a:t>Collecting the data</a:t>
            </a:r>
          </a:p>
          <a:p>
            <a:pPr lvl="1">
              <a:lnSpc>
                <a:spcPct val="100000"/>
              </a:lnSpc>
            </a:pPr>
            <a:r>
              <a:rPr lang="en-US"/>
              <a:t>Sorting</a:t>
            </a:r>
          </a:p>
          <a:p>
            <a:pPr lvl="1">
              <a:lnSpc>
                <a:spcPct val="100000"/>
              </a:lnSpc>
            </a:pPr>
            <a:r>
              <a:rPr lang="en-US"/>
              <a:t>Visualizing</a:t>
            </a:r>
          </a:p>
          <a:p>
            <a:pPr lvl="0">
              <a:lnSpc>
                <a:spcPct val="100000"/>
              </a:lnSpc>
            </a:pPr>
            <a:r>
              <a:rPr lang="en-US"/>
              <a:t>Creativity</a:t>
            </a:r>
          </a:p>
          <a:p>
            <a:pPr lvl="1">
              <a:lnSpc>
                <a:spcPct val="100000"/>
              </a:lnSpc>
            </a:pPr>
            <a:r>
              <a:rPr lang="en-US"/>
              <a:t>Visualization provides information</a:t>
            </a:r>
          </a:p>
          <a:p>
            <a:pPr lvl="1">
              <a:lnSpc>
                <a:spcPct val="100000"/>
              </a:lnSpc>
            </a:pPr>
            <a:r>
              <a:rPr lang="en-US"/>
              <a:t>Customization, shapes, colors</a:t>
            </a:r>
          </a:p>
          <a:p>
            <a:pPr lvl="0">
              <a:lnSpc>
                <a:spcPct val="100000"/>
              </a:lnSpc>
            </a:pPr>
            <a:r>
              <a:rPr lang="en-US"/>
              <a:t>Internet </a:t>
            </a:r>
          </a:p>
          <a:p>
            <a:pPr lvl="1">
              <a:lnSpc>
                <a:spcPct val="100000"/>
              </a:lnSpc>
            </a:pPr>
            <a:r>
              <a:rPr lang="en-US"/>
              <a:t>Collaborate and communicate OUR definition of CS</a:t>
            </a:r>
          </a:p>
          <a:p>
            <a:pPr lvl="0">
              <a:lnSpc>
                <a:spcPct val="100000"/>
              </a:lnSpc>
            </a:pPr>
            <a:r>
              <a:rPr lang="en-US"/>
              <a:t>CS is MORE than Programming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6FEC8-CA26-D620-50E4-84F7C88B4518}"/>
              </a:ext>
            </a:extLst>
          </p:cNvPr>
          <p:cNvSpPr>
            <a:spLocks noGrp="1"/>
          </p:cNvSpPr>
          <p:nvPr>
            <p:ph type="title"/>
          </p:nvPr>
        </p:nvSpPr>
        <p:spPr/>
        <p:txBody>
          <a:bodyPr anchor="b">
            <a:normAutofit/>
          </a:bodyPr>
          <a:lstStyle/>
          <a:p>
            <a:r>
              <a:rPr lang="en-US" dirty="0"/>
              <a:t>Computer Science is Changing Everything</a:t>
            </a:r>
          </a:p>
        </p:txBody>
      </p:sp>
      <p:pic>
        <p:nvPicPr>
          <p:cNvPr id="4" name="Online Media 3" descr="Computer Science is Changing Everything">
            <a:hlinkClick r:id="" action="ppaction://media"/>
            <a:extLst>
              <a:ext uri="{FF2B5EF4-FFF2-40B4-BE49-F238E27FC236}">
                <a16:creationId xmlns:a16="http://schemas.microsoft.com/office/drawing/2014/main" id="{713826FE-E52C-6B03-AABB-A5BC0DA82E72}"/>
              </a:ext>
            </a:extLst>
          </p:cNvPr>
          <p:cNvPicPr>
            <a:picLocks noGrp="1" noRot="1" noChangeAspect="1"/>
          </p:cNvPicPr>
          <p:nvPr>
            <p:ph idx="1"/>
            <a:videoFile r:link="rId1"/>
          </p:nvPr>
        </p:nvPicPr>
        <p:blipFill>
          <a:blip r:embed="rId3"/>
          <a:stretch>
            <a:fillRect/>
          </a:stretch>
        </p:blipFill>
        <p:spPr>
          <a:xfrm>
            <a:off x="1952957" y="1891195"/>
            <a:ext cx="7288558" cy="4118035"/>
          </a:xfrm>
          <a:prstGeom prst="rect">
            <a:avLst/>
          </a:prstGeom>
          <a:noFill/>
        </p:spPr>
      </p:pic>
    </p:spTree>
    <p:extLst>
      <p:ext uri="{BB962C8B-B14F-4D97-AF65-F5344CB8AC3E}">
        <p14:creationId xmlns:p14="http://schemas.microsoft.com/office/powerpoint/2010/main" val="373851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29"/>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
              <a:t>The Round Robin</a:t>
            </a:r>
            <a:endParaRPr/>
          </a:p>
        </p:txBody>
      </p:sp>
      <p:sp>
        <p:nvSpPr>
          <p:cNvPr id="468" name="Google Shape;468;p29"/>
          <p:cNvSpPr txBox="1">
            <a:spLocks noGrp="1"/>
          </p:cNvSpPr>
          <p:nvPr>
            <p:ph type="body" idx="1"/>
          </p:nvPr>
        </p:nvSpPr>
        <p:spPr>
          <a:prstGeom prst="rect">
            <a:avLst/>
          </a:prstGeom>
        </p:spPr>
        <p:txBody>
          <a:bodyPr spcFirstLastPara="1" vert="horz" wrap="square" lIns="121900" tIns="121900" rIns="121900" bIns="121900" rtlCol="0" anchor="t" anchorCtr="0">
            <a:noAutofit/>
          </a:bodyPr>
          <a:lstStyle/>
          <a:p>
            <a:pPr marL="0" indent="0">
              <a:buClr>
                <a:schemeClr val="dk1"/>
              </a:buClr>
              <a:buSzPts val="1100"/>
              <a:buNone/>
            </a:pPr>
            <a:r>
              <a:rPr lang="en"/>
              <a:t>Kagan Cooperative Learning Structures ensure equal participation. All voices are heard, and all students participate actively!</a:t>
            </a:r>
            <a:endParaRPr/>
          </a:p>
          <a:p>
            <a:pPr>
              <a:spcBef>
                <a:spcPts val="2133"/>
              </a:spcBef>
              <a:buAutoNum type="arabicPeriod"/>
            </a:pPr>
            <a:r>
              <a:rPr lang="en"/>
              <a:t>Assign each person in your group a number (1, 2, 3, and 4).</a:t>
            </a:r>
            <a:endParaRPr/>
          </a:p>
          <a:p>
            <a:pPr>
              <a:spcBef>
                <a:spcPts val="2133"/>
              </a:spcBef>
              <a:buAutoNum type="arabicPeriod"/>
            </a:pPr>
            <a:r>
              <a:rPr lang="en"/>
              <a:t>Everyone quietly thinks about their answer</a:t>
            </a:r>
            <a:endParaRPr/>
          </a:p>
          <a:p>
            <a:pPr>
              <a:spcBef>
                <a:spcPts val="2133"/>
              </a:spcBef>
              <a:buAutoNum type="arabicPeriod"/>
            </a:pPr>
            <a:r>
              <a:rPr lang="en"/>
              <a:t>Starting with person 1, each group member shares their thoughts for 30 seconds. During this time, they are the only person speaking!</a:t>
            </a:r>
            <a:endParaRPr/>
          </a:p>
          <a:p>
            <a:pPr marL="0" indent="0">
              <a:spcBef>
                <a:spcPts val="2133"/>
              </a:spcBef>
              <a:spcAft>
                <a:spcPts val="2133"/>
              </a:spcAft>
              <a:buNone/>
            </a:pPr>
            <a:r>
              <a:rPr lang="en"/>
              <a:t>We will let you know when it’s time to rotate!</a:t>
            </a:r>
            <a:endParaRPr/>
          </a:p>
        </p:txBody>
      </p:sp>
      <p:sp>
        <p:nvSpPr>
          <p:cNvPr id="469" name="Google Shape;469;p29"/>
          <p:cNvSpPr txBox="1"/>
          <p:nvPr/>
        </p:nvSpPr>
        <p:spPr>
          <a:xfrm>
            <a:off x="7623600" y="5326001"/>
            <a:ext cx="3857200" cy="984845"/>
          </a:xfrm>
          <a:prstGeom prst="rect">
            <a:avLst/>
          </a:prstGeom>
          <a:noFill/>
          <a:ln>
            <a:noFill/>
          </a:ln>
        </p:spPr>
        <p:txBody>
          <a:bodyPr spcFirstLastPara="1" wrap="square" lIns="121900" tIns="121900" rIns="121900" bIns="121900" anchor="t" anchorCtr="0">
            <a:spAutoFit/>
          </a:bodyPr>
          <a:lstStyle/>
          <a:p>
            <a:pPr algn="ctr"/>
            <a:r>
              <a:rPr lang="en" sz="2400" b="1">
                <a:solidFill>
                  <a:schemeClr val="accent2"/>
                </a:solidFill>
                <a:latin typeface="Maven Pro"/>
                <a:ea typeface="Maven Pro"/>
                <a:cs typeface="Maven Pro"/>
                <a:sym typeface="Maven Pro"/>
              </a:rPr>
              <a:t>We’ll be using this structure throughout the session!</a:t>
            </a:r>
            <a:endParaRPr sz="2400" b="1">
              <a:solidFill>
                <a:schemeClr val="accent2"/>
              </a:solidFill>
              <a:latin typeface="Maven Pro"/>
              <a:ea typeface="Maven Pro"/>
              <a:cs typeface="Maven Pro"/>
              <a:sym typeface="Maven Pr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30"/>
          <p:cNvSpPr txBox="1">
            <a:spLocks noGrp="1"/>
          </p:cNvSpPr>
          <p:nvPr>
            <p:ph type="title"/>
          </p:nvPr>
        </p:nvSpPr>
        <p:spPr>
          <a:xfrm>
            <a:off x="339436" y="250031"/>
            <a:ext cx="10515600" cy="1169069"/>
          </a:xfrm>
        </p:spPr>
        <p:txBody>
          <a:bodyPr spcFirstLastPara="1" vert="horz" lIns="121900" tIns="121900" rIns="121900" bIns="121900" rtlCol="0" anchor="b" anchorCtr="0">
            <a:normAutofit/>
          </a:bodyPr>
          <a:lstStyle/>
          <a:p>
            <a:pPr>
              <a:spcBef>
                <a:spcPts val="0"/>
              </a:spcBef>
            </a:pPr>
            <a:r>
              <a:rPr lang="en-US"/>
              <a:t>Activity: Taking Sides</a:t>
            </a:r>
          </a:p>
        </p:txBody>
      </p:sp>
      <p:sp>
        <p:nvSpPr>
          <p:cNvPr id="481" name="Slide Number Placeholder 3" hidden="1">
            <a:extLst>
              <a:ext uri="{FF2B5EF4-FFF2-40B4-BE49-F238E27FC236}">
                <a16:creationId xmlns:a16="http://schemas.microsoft.com/office/drawing/2014/main" id="{9FE15964-1BF1-767A-A1CD-E9CECBF54C98}"/>
              </a:ext>
            </a:extLst>
          </p:cNvPr>
          <p:cNvSpPr>
            <a:spLocks noGrp="1"/>
          </p:cNvSpPr>
          <p:nvPr>
            <p:ph type="sldNum" idx="4294967295"/>
          </p:nvPr>
        </p:nvSpPr>
        <p:spPr>
          <a:xfrm>
            <a:off x="11296611" y="6217623"/>
            <a:ext cx="731600" cy="524800"/>
          </a:xfrm>
          <a:prstGeom prst="rect">
            <a:avLst/>
          </a:prstGeom>
        </p:spPr>
        <p:txBody>
          <a:bodyPr/>
          <a:lstStyle/>
          <a:p>
            <a:pPr>
              <a:spcAft>
                <a:spcPts val="600"/>
              </a:spcAft>
            </a:pPr>
            <a:fld id="{00000000-1234-1234-1234-123412341234}" type="slidenum">
              <a:rPr lang="en" smtClean="0"/>
              <a:pPr>
                <a:spcAft>
                  <a:spcPts val="600"/>
                </a:spcAft>
              </a:pPr>
              <a:t>7</a:t>
            </a:fld>
            <a:endParaRPr lang="en"/>
          </a:p>
        </p:txBody>
      </p:sp>
      <p:sp>
        <p:nvSpPr>
          <p:cNvPr id="5" name="Google Shape;475;p30">
            <a:extLst>
              <a:ext uri="{FF2B5EF4-FFF2-40B4-BE49-F238E27FC236}">
                <a16:creationId xmlns:a16="http://schemas.microsoft.com/office/drawing/2014/main" id="{B7652A5A-D7A4-513A-503D-6ADD8E93F228}"/>
              </a:ext>
            </a:extLst>
          </p:cNvPr>
          <p:cNvSpPr txBox="1">
            <a:spLocks/>
          </p:cNvSpPr>
          <p:nvPr/>
        </p:nvSpPr>
        <p:spPr>
          <a:xfrm>
            <a:off x="3486618" y="2224746"/>
            <a:ext cx="4821200" cy="2728400"/>
          </a:xfrm>
          <a:prstGeom prst="rect">
            <a:avLst/>
          </a:prstGeom>
        </p:spPr>
        <p:txBody>
          <a:bodyPr spcFirstLastPara="1" vert="horz" wrap="square" lIns="121900" tIns="121900" rIns="121900" bIns="1219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dk1"/>
              </a:buClr>
              <a:buSzPts val="1100"/>
              <a:buFont typeface="Arial" panose="020B0604020202020204" pitchFamily="34" charset="0"/>
              <a:buNone/>
            </a:pPr>
            <a:r>
              <a:rPr lang="en-US" b="1" dirty="0"/>
              <a:t>Technology Makes</a:t>
            </a:r>
            <a:br>
              <a:rPr lang="en-US" b="1" dirty="0"/>
            </a:br>
            <a:r>
              <a:rPr lang="en-US" b="1" dirty="0"/>
              <a:t>Me Smarter</a:t>
            </a:r>
          </a:p>
        </p:txBody>
      </p:sp>
      <p:sp>
        <p:nvSpPr>
          <p:cNvPr id="6" name="Google Shape;476;p30">
            <a:extLst>
              <a:ext uri="{FF2B5EF4-FFF2-40B4-BE49-F238E27FC236}">
                <a16:creationId xmlns:a16="http://schemas.microsoft.com/office/drawing/2014/main" id="{DC55536E-702D-0AD1-EDB6-8A3FA49B3EE8}"/>
              </a:ext>
            </a:extLst>
          </p:cNvPr>
          <p:cNvSpPr/>
          <p:nvPr/>
        </p:nvSpPr>
        <p:spPr>
          <a:xfrm>
            <a:off x="8094018" y="2329146"/>
            <a:ext cx="3483600" cy="2519600"/>
          </a:xfrm>
          <a:prstGeom prst="rightArrow">
            <a:avLst>
              <a:gd name="adj1" fmla="val 50000"/>
              <a:gd name="adj2"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ctr" anchorCtr="0">
            <a:noAutofit/>
          </a:bodyPr>
          <a:lstStyle/>
          <a:p>
            <a:pPr algn="ctr"/>
            <a:r>
              <a:rPr lang="en" sz="2400"/>
              <a:t>Agree</a:t>
            </a:r>
            <a:endParaRPr sz="2400"/>
          </a:p>
        </p:txBody>
      </p:sp>
      <p:sp>
        <p:nvSpPr>
          <p:cNvPr id="7" name="Google Shape;477;p30">
            <a:extLst>
              <a:ext uri="{FF2B5EF4-FFF2-40B4-BE49-F238E27FC236}">
                <a16:creationId xmlns:a16="http://schemas.microsoft.com/office/drawing/2014/main" id="{A9D5C0BA-0D3E-8813-444A-1E67D8818F67}"/>
              </a:ext>
            </a:extLst>
          </p:cNvPr>
          <p:cNvSpPr/>
          <p:nvPr/>
        </p:nvSpPr>
        <p:spPr>
          <a:xfrm flipH="1">
            <a:off x="216818" y="2329146"/>
            <a:ext cx="3483600" cy="2519600"/>
          </a:xfrm>
          <a:prstGeom prst="rightArrow">
            <a:avLst>
              <a:gd name="adj1" fmla="val 50000"/>
              <a:gd name="adj2"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ctr" anchorCtr="0">
            <a:noAutofit/>
          </a:bodyPr>
          <a:lstStyle/>
          <a:p>
            <a:pPr algn="ctr"/>
            <a:r>
              <a:rPr lang="en" sz="2400"/>
              <a:t>Disagree</a:t>
            </a:r>
            <a:endParaRPr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30"/>
          <p:cNvSpPr txBox="1">
            <a:spLocks noGrp="1"/>
          </p:cNvSpPr>
          <p:nvPr>
            <p:ph type="title"/>
          </p:nvPr>
        </p:nvSpPr>
        <p:spPr>
          <a:xfrm>
            <a:off x="339436" y="250031"/>
            <a:ext cx="10515600" cy="1169069"/>
          </a:xfrm>
        </p:spPr>
        <p:txBody>
          <a:bodyPr spcFirstLastPara="1" vert="horz" lIns="121900" tIns="121900" rIns="121900" bIns="121900" rtlCol="0" anchor="b" anchorCtr="0">
            <a:normAutofit/>
          </a:bodyPr>
          <a:lstStyle/>
          <a:p>
            <a:pPr>
              <a:spcBef>
                <a:spcPts val="0"/>
              </a:spcBef>
            </a:pPr>
            <a:r>
              <a:rPr lang="en-US"/>
              <a:t>Activity: Taking Sides</a:t>
            </a:r>
          </a:p>
        </p:txBody>
      </p:sp>
      <p:sp>
        <p:nvSpPr>
          <p:cNvPr id="481" name="Slide Number Placeholder 3" hidden="1">
            <a:extLst>
              <a:ext uri="{FF2B5EF4-FFF2-40B4-BE49-F238E27FC236}">
                <a16:creationId xmlns:a16="http://schemas.microsoft.com/office/drawing/2014/main" id="{9FE15964-1BF1-767A-A1CD-E9CECBF54C98}"/>
              </a:ext>
            </a:extLst>
          </p:cNvPr>
          <p:cNvSpPr>
            <a:spLocks noGrp="1"/>
          </p:cNvSpPr>
          <p:nvPr>
            <p:ph type="sldNum" idx="4294967295"/>
          </p:nvPr>
        </p:nvSpPr>
        <p:spPr>
          <a:xfrm>
            <a:off x="11296611" y="6217623"/>
            <a:ext cx="731600" cy="524800"/>
          </a:xfrm>
          <a:prstGeom prst="rect">
            <a:avLst/>
          </a:prstGeom>
        </p:spPr>
        <p:txBody>
          <a:bodyPr/>
          <a:lstStyle/>
          <a:p>
            <a:pPr>
              <a:spcAft>
                <a:spcPts val="600"/>
              </a:spcAft>
            </a:pPr>
            <a:fld id="{00000000-1234-1234-1234-123412341234}" type="slidenum">
              <a:rPr lang="en" smtClean="0"/>
              <a:pPr>
                <a:spcAft>
                  <a:spcPts val="600"/>
                </a:spcAft>
              </a:pPr>
              <a:t>8</a:t>
            </a:fld>
            <a:endParaRPr lang="en"/>
          </a:p>
        </p:txBody>
      </p:sp>
      <p:sp>
        <p:nvSpPr>
          <p:cNvPr id="6" name="Google Shape;476;p30">
            <a:extLst>
              <a:ext uri="{FF2B5EF4-FFF2-40B4-BE49-F238E27FC236}">
                <a16:creationId xmlns:a16="http://schemas.microsoft.com/office/drawing/2014/main" id="{DC55536E-702D-0AD1-EDB6-8A3FA49B3EE8}"/>
              </a:ext>
            </a:extLst>
          </p:cNvPr>
          <p:cNvSpPr/>
          <p:nvPr/>
        </p:nvSpPr>
        <p:spPr>
          <a:xfrm>
            <a:off x="8094018" y="2329146"/>
            <a:ext cx="3483600" cy="2519600"/>
          </a:xfrm>
          <a:prstGeom prst="rightArrow">
            <a:avLst>
              <a:gd name="adj1" fmla="val 50000"/>
              <a:gd name="adj2"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ctr" anchorCtr="0">
            <a:noAutofit/>
          </a:bodyPr>
          <a:lstStyle/>
          <a:p>
            <a:pPr algn="ctr"/>
            <a:r>
              <a:rPr lang="en" sz="2400"/>
              <a:t>Agree</a:t>
            </a:r>
            <a:endParaRPr sz="2400"/>
          </a:p>
        </p:txBody>
      </p:sp>
      <p:sp>
        <p:nvSpPr>
          <p:cNvPr id="7" name="Google Shape;477;p30">
            <a:extLst>
              <a:ext uri="{FF2B5EF4-FFF2-40B4-BE49-F238E27FC236}">
                <a16:creationId xmlns:a16="http://schemas.microsoft.com/office/drawing/2014/main" id="{A9D5C0BA-0D3E-8813-444A-1E67D8818F67}"/>
              </a:ext>
            </a:extLst>
          </p:cNvPr>
          <p:cNvSpPr/>
          <p:nvPr/>
        </p:nvSpPr>
        <p:spPr>
          <a:xfrm flipH="1">
            <a:off x="216818" y="2329146"/>
            <a:ext cx="3483600" cy="2519600"/>
          </a:xfrm>
          <a:prstGeom prst="rightArrow">
            <a:avLst>
              <a:gd name="adj1" fmla="val 50000"/>
              <a:gd name="adj2"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ctr" anchorCtr="0">
            <a:noAutofit/>
          </a:bodyPr>
          <a:lstStyle/>
          <a:p>
            <a:pPr algn="ctr"/>
            <a:r>
              <a:rPr lang="en" sz="2400" dirty="0"/>
              <a:t>Disagree</a:t>
            </a:r>
            <a:endParaRPr sz="2400" dirty="0"/>
          </a:p>
        </p:txBody>
      </p:sp>
      <p:sp>
        <p:nvSpPr>
          <p:cNvPr id="2" name="Google Shape;486;p31">
            <a:extLst>
              <a:ext uri="{FF2B5EF4-FFF2-40B4-BE49-F238E27FC236}">
                <a16:creationId xmlns:a16="http://schemas.microsoft.com/office/drawing/2014/main" id="{A1CF48AE-8485-018B-9C3E-C3F89FC3E491}"/>
              </a:ext>
            </a:extLst>
          </p:cNvPr>
          <p:cNvSpPr txBox="1"/>
          <p:nvPr/>
        </p:nvSpPr>
        <p:spPr>
          <a:xfrm>
            <a:off x="2344800" y="5178434"/>
            <a:ext cx="7502400" cy="984845"/>
          </a:xfrm>
          <a:prstGeom prst="rect">
            <a:avLst/>
          </a:prstGeom>
          <a:noFill/>
          <a:ln>
            <a:noFill/>
          </a:ln>
        </p:spPr>
        <p:txBody>
          <a:bodyPr spcFirstLastPara="1" wrap="square" lIns="121900" tIns="121900" rIns="121900" bIns="121900" anchor="t" anchorCtr="0">
            <a:spAutoFit/>
          </a:bodyPr>
          <a:lstStyle/>
          <a:p>
            <a:pPr algn="ctr"/>
            <a:r>
              <a:rPr lang="en" sz="2400" dirty="0">
                <a:solidFill>
                  <a:schemeClr val="accent2"/>
                </a:solidFill>
                <a:latin typeface="Maven Pro"/>
                <a:ea typeface="Maven Pro"/>
                <a:cs typeface="Maven Pro"/>
                <a:sym typeface="Maven Pro"/>
              </a:rPr>
              <a:t>Round Robin</a:t>
            </a:r>
            <a:br>
              <a:rPr lang="en" sz="2400" dirty="0">
                <a:solidFill>
                  <a:schemeClr val="accent2"/>
                </a:solidFill>
                <a:latin typeface="Maven Pro"/>
                <a:ea typeface="Maven Pro"/>
                <a:cs typeface="Maven Pro"/>
                <a:sym typeface="Maven Pro"/>
              </a:rPr>
            </a:br>
            <a:r>
              <a:rPr lang="en" sz="2400" b="1" dirty="0">
                <a:solidFill>
                  <a:schemeClr val="accent2"/>
                </a:solidFill>
                <a:latin typeface="Maven Pro"/>
                <a:ea typeface="Maven Pro"/>
                <a:cs typeface="Maven Pro"/>
                <a:sym typeface="Maven Pro"/>
              </a:rPr>
              <a:t>What made you (dis)agree with the statement?</a:t>
            </a:r>
            <a:endParaRPr sz="2400" b="1" dirty="0">
              <a:solidFill>
                <a:schemeClr val="accent2"/>
              </a:solidFill>
              <a:latin typeface="Maven Pro"/>
              <a:ea typeface="Maven Pro"/>
              <a:cs typeface="Maven Pro"/>
              <a:sym typeface="Maven Pro"/>
            </a:endParaRPr>
          </a:p>
        </p:txBody>
      </p:sp>
      <p:sp>
        <p:nvSpPr>
          <p:cNvPr id="3" name="Google Shape;475;p30">
            <a:extLst>
              <a:ext uri="{FF2B5EF4-FFF2-40B4-BE49-F238E27FC236}">
                <a16:creationId xmlns:a16="http://schemas.microsoft.com/office/drawing/2014/main" id="{2635F9CB-F732-C219-3D42-64B75CB22BF0}"/>
              </a:ext>
            </a:extLst>
          </p:cNvPr>
          <p:cNvSpPr txBox="1">
            <a:spLocks/>
          </p:cNvSpPr>
          <p:nvPr/>
        </p:nvSpPr>
        <p:spPr>
          <a:xfrm>
            <a:off x="3486618" y="2224746"/>
            <a:ext cx="4821200" cy="2728400"/>
          </a:xfrm>
          <a:prstGeom prst="rect">
            <a:avLst/>
          </a:prstGeom>
        </p:spPr>
        <p:txBody>
          <a:bodyPr spcFirstLastPara="1" vert="horz" wrap="square" lIns="121900" tIns="121900" rIns="121900" bIns="1219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dk1"/>
              </a:buClr>
              <a:buSzPts val="1100"/>
              <a:buFont typeface="Arial" panose="020B0604020202020204" pitchFamily="34" charset="0"/>
              <a:buNone/>
            </a:pPr>
            <a:r>
              <a:rPr lang="en-US" b="1" dirty="0"/>
              <a:t>Technology Makes</a:t>
            </a:r>
            <a:br>
              <a:rPr lang="en-US" b="1" dirty="0"/>
            </a:br>
            <a:r>
              <a:rPr lang="en-US" b="1" dirty="0"/>
              <a:t>Me Smarter</a:t>
            </a:r>
          </a:p>
        </p:txBody>
      </p:sp>
    </p:spTree>
    <p:extLst>
      <p:ext uri="{BB962C8B-B14F-4D97-AF65-F5344CB8AC3E}">
        <p14:creationId xmlns:p14="http://schemas.microsoft.com/office/powerpoint/2010/main" val="364151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30"/>
          <p:cNvSpPr txBox="1">
            <a:spLocks noGrp="1"/>
          </p:cNvSpPr>
          <p:nvPr>
            <p:ph type="title"/>
          </p:nvPr>
        </p:nvSpPr>
        <p:spPr>
          <a:xfrm>
            <a:off x="339436" y="250031"/>
            <a:ext cx="10515600" cy="1169069"/>
          </a:xfrm>
        </p:spPr>
        <p:txBody>
          <a:bodyPr spcFirstLastPara="1" vert="horz" lIns="121900" tIns="121900" rIns="121900" bIns="121900" rtlCol="0" anchor="b" anchorCtr="0">
            <a:normAutofit/>
          </a:bodyPr>
          <a:lstStyle/>
          <a:p>
            <a:pPr>
              <a:spcBef>
                <a:spcPts val="0"/>
              </a:spcBef>
            </a:pPr>
            <a:r>
              <a:rPr lang="en-US"/>
              <a:t>Activity: Taking Sides</a:t>
            </a:r>
          </a:p>
        </p:txBody>
      </p:sp>
      <p:sp>
        <p:nvSpPr>
          <p:cNvPr id="481" name="Slide Number Placeholder 3" hidden="1">
            <a:extLst>
              <a:ext uri="{FF2B5EF4-FFF2-40B4-BE49-F238E27FC236}">
                <a16:creationId xmlns:a16="http://schemas.microsoft.com/office/drawing/2014/main" id="{9FE15964-1BF1-767A-A1CD-E9CECBF54C98}"/>
              </a:ext>
            </a:extLst>
          </p:cNvPr>
          <p:cNvSpPr>
            <a:spLocks noGrp="1"/>
          </p:cNvSpPr>
          <p:nvPr>
            <p:ph type="sldNum" idx="4294967295"/>
          </p:nvPr>
        </p:nvSpPr>
        <p:spPr>
          <a:xfrm>
            <a:off x="11296611" y="6217623"/>
            <a:ext cx="731600" cy="524800"/>
          </a:xfrm>
          <a:prstGeom prst="rect">
            <a:avLst/>
          </a:prstGeom>
        </p:spPr>
        <p:txBody>
          <a:bodyPr/>
          <a:lstStyle/>
          <a:p>
            <a:pPr>
              <a:spcAft>
                <a:spcPts val="600"/>
              </a:spcAft>
            </a:pPr>
            <a:fld id="{00000000-1234-1234-1234-123412341234}" type="slidenum">
              <a:rPr lang="en" smtClean="0"/>
              <a:pPr>
                <a:spcAft>
                  <a:spcPts val="600"/>
                </a:spcAft>
              </a:pPr>
              <a:t>9</a:t>
            </a:fld>
            <a:endParaRPr lang="en"/>
          </a:p>
        </p:txBody>
      </p:sp>
      <p:sp>
        <p:nvSpPr>
          <p:cNvPr id="6" name="Google Shape;476;p30">
            <a:extLst>
              <a:ext uri="{FF2B5EF4-FFF2-40B4-BE49-F238E27FC236}">
                <a16:creationId xmlns:a16="http://schemas.microsoft.com/office/drawing/2014/main" id="{DC55536E-702D-0AD1-EDB6-8A3FA49B3EE8}"/>
              </a:ext>
            </a:extLst>
          </p:cNvPr>
          <p:cNvSpPr/>
          <p:nvPr/>
        </p:nvSpPr>
        <p:spPr>
          <a:xfrm>
            <a:off x="8094018" y="2329146"/>
            <a:ext cx="3483600" cy="2519600"/>
          </a:xfrm>
          <a:prstGeom prst="rightArrow">
            <a:avLst>
              <a:gd name="adj1" fmla="val 50000"/>
              <a:gd name="adj2"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ctr" anchorCtr="0">
            <a:noAutofit/>
          </a:bodyPr>
          <a:lstStyle/>
          <a:p>
            <a:pPr algn="ctr"/>
            <a:r>
              <a:rPr lang="en" sz="2400"/>
              <a:t>Agree</a:t>
            </a:r>
            <a:endParaRPr sz="2400"/>
          </a:p>
        </p:txBody>
      </p:sp>
      <p:sp>
        <p:nvSpPr>
          <p:cNvPr id="7" name="Google Shape;477;p30">
            <a:extLst>
              <a:ext uri="{FF2B5EF4-FFF2-40B4-BE49-F238E27FC236}">
                <a16:creationId xmlns:a16="http://schemas.microsoft.com/office/drawing/2014/main" id="{A9D5C0BA-0D3E-8813-444A-1E67D8818F67}"/>
              </a:ext>
            </a:extLst>
          </p:cNvPr>
          <p:cNvSpPr/>
          <p:nvPr/>
        </p:nvSpPr>
        <p:spPr>
          <a:xfrm flipH="1">
            <a:off x="216818" y="2329146"/>
            <a:ext cx="3483600" cy="2519600"/>
          </a:xfrm>
          <a:prstGeom prst="rightArrow">
            <a:avLst>
              <a:gd name="adj1" fmla="val 50000"/>
              <a:gd name="adj2"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ctr" anchorCtr="0">
            <a:noAutofit/>
          </a:bodyPr>
          <a:lstStyle/>
          <a:p>
            <a:pPr algn="ctr"/>
            <a:r>
              <a:rPr lang="en" sz="2400"/>
              <a:t>Disagree</a:t>
            </a:r>
            <a:endParaRPr sz="2400"/>
          </a:p>
        </p:txBody>
      </p:sp>
      <p:sp>
        <p:nvSpPr>
          <p:cNvPr id="2" name="Google Shape;492;p32">
            <a:extLst>
              <a:ext uri="{FF2B5EF4-FFF2-40B4-BE49-F238E27FC236}">
                <a16:creationId xmlns:a16="http://schemas.microsoft.com/office/drawing/2014/main" id="{A153081E-2885-74E6-F186-6F6EBA472725}"/>
              </a:ext>
            </a:extLst>
          </p:cNvPr>
          <p:cNvSpPr txBox="1">
            <a:spLocks/>
          </p:cNvSpPr>
          <p:nvPr/>
        </p:nvSpPr>
        <p:spPr>
          <a:xfrm>
            <a:off x="3487393" y="2329146"/>
            <a:ext cx="4819650" cy="2728912"/>
          </a:xfrm>
          <a:prstGeom prst="rect">
            <a:avLst/>
          </a:prstGeom>
        </p:spPr>
        <p:txBody>
          <a:bodyPr spcFirstLastPara="1" vert="horz" wrap="square" lIns="121900" tIns="121900" rIns="121900" bIns="1219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dk1"/>
              </a:buClr>
              <a:buSzPts val="1100"/>
              <a:buFont typeface="Arial" panose="020B0604020202020204" pitchFamily="34" charset="0"/>
              <a:buNone/>
            </a:pPr>
            <a:r>
              <a:rPr lang="en-US" b="1" dirty="0"/>
              <a:t>Technology Improves My  Relationships with Family</a:t>
            </a:r>
          </a:p>
        </p:txBody>
      </p:sp>
    </p:spTree>
    <p:extLst>
      <p:ext uri="{BB962C8B-B14F-4D97-AF65-F5344CB8AC3E}">
        <p14:creationId xmlns:p14="http://schemas.microsoft.com/office/powerpoint/2010/main" val="988858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30"/>
          <p:cNvSpPr txBox="1">
            <a:spLocks noGrp="1"/>
          </p:cNvSpPr>
          <p:nvPr>
            <p:ph type="title"/>
          </p:nvPr>
        </p:nvSpPr>
        <p:spPr>
          <a:xfrm>
            <a:off x="339436" y="250031"/>
            <a:ext cx="10515600" cy="1169069"/>
          </a:xfrm>
        </p:spPr>
        <p:txBody>
          <a:bodyPr spcFirstLastPara="1" vert="horz" lIns="121900" tIns="121900" rIns="121900" bIns="121900" rtlCol="0" anchor="b" anchorCtr="0">
            <a:normAutofit/>
          </a:bodyPr>
          <a:lstStyle/>
          <a:p>
            <a:pPr>
              <a:spcBef>
                <a:spcPts val="0"/>
              </a:spcBef>
            </a:pPr>
            <a:r>
              <a:rPr lang="en-US"/>
              <a:t>Activity: Taking Sides</a:t>
            </a:r>
          </a:p>
        </p:txBody>
      </p:sp>
      <p:sp>
        <p:nvSpPr>
          <p:cNvPr id="481" name="Slide Number Placeholder 3" hidden="1">
            <a:extLst>
              <a:ext uri="{FF2B5EF4-FFF2-40B4-BE49-F238E27FC236}">
                <a16:creationId xmlns:a16="http://schemas.microsoft.com/office/drawing/2014/main" id="{9FE15964-1BF1-767A-A1CD-E9CECBF54C98}"/>
              </a:ext>
            </a:extLst>
          </p:cNvPr>
          <p:cNvSpPr>
            <a:spLocks noGrp="1"/>
          </p:cNvSpPr>
          <p:nvPr>
            <p:ph type="sldNum" idx="4294967295"/>
          </p:nvPr>
        </p:nvSpPr>
        <p:spPr>
          <a:xfrm>
            <a:off x="11296611" y="6217623"/>
            <a:ext cx="731600" cy="524800"/>
          </a:xfrm>
          <a:prstGeom prst="rect">
            <a:avLst/>
          </a:prstGeom>
        </p:spPr>
        <p:txBody>
          <a:bodyPr/>
          <a:lstStyle/>
          <a:p>
            <a:pPr>
              <a:spcAft>
                <a:spcPts val="600"/>
              </a:spcAft>
            </a:pPr>
            <a:fld id="{00000000-1234-1234-1234-123412341234}" type="slidenum">
              <a:rPr lang="en" smtClean="0"/>
              <a:pPr>
                <a:spcAft>
                  <a:spcPts val="600"/>
                </a:spcAft>
              </a:pPr>
              <a:t>10</a:t>
            </a:fld>
            <a:endParaRPr lang="en"/>
          </a:p>
        </p:txBody>
      </p:sp>
      <p:sp>
        <p:nvSpPr>
          <p:cNvPr id="6" name="Google Shape;476;p30">
            <a:extLst>
              <a:ext uri="{FF2B5EF4-FFF2-40B4-BE49-F238E27FC236}">
                <a16:creationId xmlns:a16="http://schemas.microsoft.com/office/drawing/2014/main" id="{DC55536E-702D-0AD1-EDB6-8A3FA49B3EE8}"/>
              </a:ext>
            </a:extLst>
          </p:cNvPr>
          <p:cNvSpPr/>
          <p:nvPr/>
        </p:nvSpPr>
        <p:spPr>
          <a:xfrm>
            <a:off x="8094018" y="2329146"/>
            <a:ext cx="3483600" cy="2519600"/>
          </a:xfrm>
          <a:prstGeom prst="rightArrow">
            <a:avLst>
              <a:gd name="adj1" fmla="val 50000"/>
              <a:gd name="adj2"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ctr" anchorCtr="0">
            <a:noAutofit/>
          </a:bodyPr>
          <a:lstStyle/>
          <a:p>
            <a:pPr algn="ctr"/>
            <a:r>
              <a:rPr lang="en" sz="2400"/>
              <a:t>Agree</a:t>
            </a:r>
            <a:endParaRPr sz="2400"/>
          </a:p>
        </p:txBody>
      </p:sp>
      <p:sp>
        <p:nvSpPr>
          <p:cNvPr id="7" name="Google Shape;477;p30">
            <a:extLst>
              <a:ext uri="{FF2B5EF4-FFF2-40B4-BE49-F238E27FC236}">
                <a16:creationId xmlns:a16="http://schemas.microsoft.com/office/drawing/2014/main" id="{A9D5C0BA-0D3E-8813-444A-1E67D8818F67}"/>
              </a:ext>
            </a:extLst>
          </p:cNvPr>
          <p:cNvSpPr/>
          <p:nvPr/>
        </p:nvSpPr>
        <p:spPr>
          <a:xfrm flipH="1">
            <a:off x="216818" y="2329146"/>
            <a:ext cx="3483600" cy="2519600"/>
          </a:xfrm>
          <a:prstGeom prst="rightArrow">
            <a:avLst>
              <a:gd name="adj1" fmla="val 50000"/>
              <a:gd name="adj2"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ctr" anchorCtr="0">
            <a:noAutofit/>
          </a:bodyPr>
          <a:lstStyle/>
          <a:p>
            <a:pPr algn="ctr"/>
            <a:r>
              <a:rPr lang="en" sz="2400"/>
              <a:t>Disagree</a:t>
            </a:r>
            <a:endParaRPr sz="2400"/>
          </a:p>
        </p:txBody>
      </p:sp>
      <p:sp>
        <p:nvSpPr>
          <p:cNvPr id="2" name="Google Shape;492;p32">
            <a:extLst>
              <a:ext uri="{FF2B5EF4-FFF2-40B4-BE49-F238E27FC236}">
                <a16:creationId xmlns:a16="http://schemas.microsoft.com/office/drawing/2014/main" id="{A153081E-2885-74E6-F186-6F6EBA472725}"/>
              </a:ext>
            </a:extLst>
          </p:cNvPr>
          <p:cNvSpPr txBox="1">
            <a:spLocks/>
          </p:cNvSpPr>
          <p:nvPr/>
        </p:nvSpPr>
        <p:spPr>
          <a:xfrm>
            <a:off x="3487393" y="2329146"/>
            <a:ext cx="4819650" cy="2728912"/>
          </a:xfrm>
          <a:prstGeom prst="rect">
            <a:avLst/>
          </a:prstGeom>
        </p:spPr>
        <p:txBody>
          <a:bodyPr spcFirstLastPara="1" vert="horz" wrap="square" lIns="121900" tIns="121900" rIns="121900" bIns="1219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dk1"/>
              </a:buClr>
              <a:buSzPts val="1100"/>
              <a:buFont typeface="Arial" panose="020B0604020202020204" pitchFamily="34" charset="0"/>
              <a:buNone/>
            </a:pPr>
            <a:r>
              <a:rPr lang="en-US" b="1" dirty="0"/>
              <a:t>Technology Improves My  Relationships with Family</a:t>
            </a:r>
          </a:p>
        </p:txBody>
      </p:sp>
      <p:sp>
        <p:nvSpPr>
          <p:cNvPr id="3" name="Google Shape;486;p31">
            <a:extLst>
              <a:ext uri="{FF2B5EF4-FFF2-40B4-BE49-F238E27FC236}">
                <a16:creationId xmlns:a16="http://schemas.microsoft.com/office/drawing/2014/main" id="{7791320C-507F-D04A-5C26-5695B13A5A59}"/>
              </a:ext>
            </a:extLst>
          </p:cNvPr>
          <p:cNvSpPr txBox="1"/>
          <p:nvPr/>
        </p:nvSpPr>
        <p:spPr>
          <a:xfrm>
            <a:off x="2344800" y="5178434"/>
            <a:ext cx="7502400" cy="984845"/>
          </a:xfrm>
          <a:prstGeom prst="rect">
            <a:avLst/>
          </a:prstGeom>
          <a:noFill/>
          <a:ln>
            <a:noFill/>
          </a:ln>
        </p:spPr>
        <p:txBody>
          <a:bodyPr spcFirstLastPara="1" wrap="square" lIns="121900" tIns="121900" rIns="121900" bIns="121900" anchor="t" anchorCtr="0">
            <a:spAutoFit/>
          </a:bodyPr>
          <a:lstStyle/>
          <a:p>
            <a:pPr algn="ctr"/>
            <a:r>
              <a:rPr lang="en" sz="2400" dirty="0">
                <a:solidFill>
                  <a:schemeClr val="accent2"/>
                </a:solidFill>
                <a:latin typeface="Maven Pro"/>
                <a:ea typeface="Maven Pro"/>
                <a:cs typeface="Maven Pro"/>
                <a:sym typeface="Maven Pro"/>
              </a:rPr>
              <a:t>Round Robin</a:t>
            </a:r>
            <a:br>
              <a:rPr lang="en" sz="2400" dirty="0">
                <a:solidFill>
                  <a:schemeClr val="accent2"/>
                </a:solidFill>
                <a:latin typeface="Maven Pro"/>
                <a:ea typeface="Maven Pro"/>
                <a:cs typeface="Maven Pro"/>
                <a:sym typeface="Maven Pro"/>
              </a:rPr>
            </a:br>
            <a:r>
              <a:rPr lang="en" sz="2400" b="1" dirty="0">
                <a:solidFill>
                  <a:schemeClr val="accent2"/>
                </a:solidFill>
                <a:latin typeface="Maven Pro"/>
                <a:ea typeface="Maven Pro"/>
                <a:cs typeface="Maven Pro"/>
                <a:sym typeface="Maven Pro"/>
              </a:rPr>
              <a:t>What made you (dis)agree with the statement?</a:t>
            </a:r>
            <a:endParaRPr sz="2400" b="1" dirty="0">
              <a:solidFill>
                <a:schemeClr val="accent2"/>
              </a:solidFill>
              <a:latin typeface="Maven Pro"/>
              <a:ea typeface="Maven Pro"/>
              <a:cs typeface="Maven Pro"/>
              <a:sym typeface="Maven Pro"/>
            </a:endParaRPr>
          </a:p>
        </p:txBody>
      </p:sp>
    </p:spTree>
    <p:extLst>
      <p:ext uri="{BB962C8B-B14F-4D97-AF65-F5344CB8AC3E}">
        <p14:creationId xmlns:p14="http://schemas.microsoft.com/office/powerpoint/2010/main" val="1835437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9" name="Google Shape;509;p34"/>
          <p:cNvSpPr txBox="1">
            <a:spLocks noGrp="1"/>
          </p:cNvSpPr>
          <p:nvPr>
            <p:ph type="title"/>
          </p:nvPr>
        </p:nvSpPr>
        <p:spPr>
          <a:xfrm>
            <a:off x="459778" y="372709"/>
            <a:ext cx="3932237" cy="1600200"/>
          </a:xfrm>
        </p:spPr>
        <p:txBody>
          <a:bodyPr spcFirstLastPara="1" vert="horz" lIns="121900" tIns="121900" rIns="121900" bIns="121900" rtlCol="0" anchor="b" anchorCtr="0">
            <a:normAutofit/>
          </a:bodyPr>
          <a:lstStyle/>
          <a:p>
            <a:r>
              <a:rPr lang="en"/>
              <a:t>Computing Innovations</a:t>
            </a:r>
            <a:endParaRPr/>
          </a:p>
        </p:txBody>
      </p:sp>
      <p:sp>
        <p:nvSpPr>
          <p:cNvPr id="514" name="Content Placeholder 3">
            <a:extLst>
              <a:ext uri="{FF2B5EF4-FFF2-40B4-BE49-F238E27FC236}">
                <a16:creationId xmlns:a16="http://schemas.microsoft.com/office/drawing/2014/main" id="{B114704F-A1D8-0826-EDE8-0E077CE53894}"/>
              </a:ext>
            </a:extLst>
          </p:cNvPr>
          <p:cNvSpPr>
            <a:spLocks noGrp="1"/>
          </p:cNvSpPr>
          <p:nvPr>
            <p:ph type="body" sz="half" idx="2"/>
          </p:nvPr>
        </p:nvSpPr>
        <p:spPr>
          <a:xfrm>
            <a:off x="459777" y="2064063"/>
            <a:ext cx="3932237" cy="4421228"/>
          </a:xfrm>
        </p:spPr>
        <p:txBody>
          <a:bodyPr>
            <a:normAutofit/>
          </a:bodyPr>
          <a:lstStyle/>
          <a:p>
            <a:r>
              <a:rPr lang="en-US"/>
              <a:t>A computing innovation is an innovation that includes a computer or program code as an integral part of its functionality.</a:t>
            </a:r>
          </a:p>
          <a:p>
            <a:endParaRPr lang="en-US" dirty="0"/>
          </a:p>
        </p:txBody>
      </p:sp>
      <p:graphicFrame>
        <p:nvGraphicFramePr>
          <p:cNvPr id="516" name="Google Shape;508;p34">
            <a:extLst>
              <a:ext uri="{FF2B5EF4-FFF2-40B4-BE49-F238E27FC236}">
                <a16:creationId xmlns:a16="http://schemas.microsoft.com/office/drawing/2014/main" id="{0DD0EAD8-B692-CFDF-A0BD-586385E5D5A2}"/>
              </a:ext>
            </a:extLst>
          </p:cNvPr>
          <p:cNvGraphicFramePr>
            <a:graphicFrameLocks noGrp="1"/>
          </p:cNvGraphicFramePr>
          <p:nvPr>
            <p:ph idx="1"/>
            <p:extLst>
              <p:ext uri="{D42A27DB-BD31-4B8C-83A1-F6EECF244321}">
                <p14:modId xmlns:p14="http://schemas.microsoft.com/office/powerpoint/2010/main" val="351880225"/>
              </p:ext>
            </p:extLst>
          </p:nvPr>
        </p:nvGraphicFramePr>
        <p:xfrm>
          <a:off x="4569645" y="372709"/>
          <a:ext cx="6172200" cy="61125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35"/>
          <p:cNvSpPr txBox="1">
            <a:spLocks noGrp="1"/>
          </p:cNvSpPr>
          <p:nvPr>
            <p:ph type="ctrTitle"/>
          </p:nvPr>
        </p:nvSpPr>
        <p:spPr>
          <a:xfrm>
            <a:off x="1141021" y="1549876"/>
            <a:ext cx="10443358" cy="2387600"/>
          </a:xfrm>
        </p:spPr>
        <p:txBody>
          <a:bodyPr spcFirstLastPara="1" vert="horz" lIns="121900" tIns="121900" rIns="121900" bIns="121900" rtlCol="0" anchor="b" anchorCtr="0">
            <a:normAutofit/>
          </a:bodyPr>
          <a:lstStyle/>
          <a:p>
            <a:r>
              <a:rPr lang="en-US"/>
              <a:t>What computing innovation has affected your teaching the most?</a:t>
            </a:r>
          </a:p>
        </p:txBody>
      </p:sp>
      <p:sp>
        <p:nvSpPr>
          <p:cNvPr id="515" name="Google Shape;515;p35"/>
          <p:cNvSpPr txBox="1">
            <a:spLocks noGrp="1"/>
          </p:cNvSpPr>
          <p:nvPr>
            <p:ph type="subTitle" idx="1"/>
          </p:nvPr>
        </p:nvSpPr>
        <p:spPr>
          <a:xfrm>
            <a:off x="1141022" y="4044248"/>
            <a:ext cx="10443357" cy="1655762"/>
          </a:xfrm>
        </p:spPr>
        <p:txBody>
          <a:bodyPr spcFirstLastPara="1" vert="horz" lIns="121900" tIns="121900" rIns="121900" bIns="121900" rtlCol="0" anchorCtr="0">
            <a:normAutofit/>
          </a:bodyPr>
          <a:lstStyle/>
          <a:p>
            <a:pPr marL="0" indent="0">
              <a:buClr>
                <a:schemeClr val="dk1"/>
              </a:buClr>
              <a:buSzPts val="1100"/>
            </a:pPr>
            <a:r>
              <a:rPr lang="en-US"/>
              <a:t>Round Robin Discussion</a:t>
            </a:r>
          </a:p>
          <a:p>
            <a:pPr marL="0" indent="0">
              <a:buClr>
                <a:schemeClr val="dk1"/>
              </a:buClr>
              <a:buSzPts val="1100"/>
            </a:pPr>
            <a:r>
              <a:rPr lang="en-US"/>
              <a:t>Do not use the internet or cell phone as your answer!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1" name="Google Shape;521;p36"/>
          <p:cNvSpPr txBox="1">
            <a:spLocks noGrp="1"/>
          </p:cNvSpPr>
          <p:nvPr>
            <p:ph type="title"/>
          </p:nvPr>
        </p:nvSpPr>
        <p:spPr>
          <a:xfrm>
            <a:off x="339436" y="250031"/>
            <a:ext cx="10515600" cy="1169069"/>
          </a:xfrm>
        </p:spPr>
        <p:txBody>
          <a:bodyPr spcFirstLastPara="1" vert="horz" lIns="121900" tIns="121900" rIns="121900" bIns="121900" rtlCol="0" anchor="b" anchorCtr="0">
            <a:normAutofit/>
          </a:bodyPr>
          <a:lstStyle/>
          <a:p>
            <a:r>
              <a:rPr lang="en"/>
              <a:t>Computer Science Essentials</a:t>
            </a:r>
            <a:endParaRPr/>
          </a:p>
        </p:txBody>
      </p:sp>
      <p:sp>
        <p:nvSpPr>
          <p:cNvPr id="520" name="Google Shape;520;p36"/>
          <p:cNvSpPr txBox="1">
            <a:spLocks noGrp="1"/>
          </p:cNvSpPr>
          <p:nvPr>
            <p:ph sz="half" idx="1"/>
          </p:nvPr>
        </p:nvSpPr>
        <p:spPr>
          <a:xfrm>
            <a:off x="339436" y="1698171"/>
            <a:ext cx="3159138" cy="4779819"/>
          </a:xfrm>
        </p:spPr>
        <p:txBody>
          <a:bodyPr spcFirstLastPara="1" vert="horz" lIns="121900" tIns="121900" rIns="121900" bIns="121900" rtlCol="0" anchorCtr="0">
            <a:normAutofit/>
          </a:bodyPr>
          <a:lstStyle/>
          <a:p>
            <a:pPr marL="0" indent="0">
              <a:buNone/>
            </a:pPr>
            <a:r>
              <a:rPr lang="en" dirty="0"/>
              <a:t>Computer science is the study of computers and computational systems, as well as how they work, including software, hardware, and algorithms.</a:t>
            </a:r>
            <a:endParaRPr dirty="0"/>
          </a:p>
        </p:txBody>
      </p:sp>
      <p:pic>
        <p:nvPicPr>
          <p:cNvPr id="522" name="Google Shape;522;p36"/>
          <p:cNvPicPr preferRelativeResize="0"/>
          <p:nvPr/>
        </p:nvPicPr>
        <p:blipFill rotWithShape="1">
          <a:blip r:embed="rId3"/>
          <a:srcRect l="297" r="823" b="2"/>
          <a:stretch/>
        </p:blipFill>
        <p:spPr>
          <a:xfrm>
            <a:off x="4088296" y="1698170"/>
            <a:ext cx="6704094" cy="477981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37"/>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
              <a:t>Computational Thinking Essentials</a:t>
            </a:r>
            <a:endParaRPr/>
          </a:p>
        </p:txBody>
      </p:sp>
      <p:sp>
        <p:nvSpPr>
          <p:cNvPr id="528" name="Google Shape;528;p37"/>
          <p:cNvSpPr txBox="1">
            <a:spLocks noGrp="1"/>
          </p:cNvSpPr>
          <p:nvPr>
            <p:ph type="body" idx="1"/>
          </p:nvPr>
        </p:nvSpPr>
        <p:spPr>
          <a:xfrm>
            <a:off x="415600" y="1536633"/>
            <a:ext cx="7337200" cy="4555200"/>
          </a:xfrm>
          <a:prstGeom prst="rect">
            <a:avLst/>
          </a:prstGeom>
        </p:spPr>
        <p:txBody>
          <a:bodyPr spcFirstLastPara="1" vert="horz" wrap="square" lIns="121900" tIns="121900" rIns="121900" bIns="121900" rtlCol="0" anchor="t" anchorCtr="0">
            <a:noAutofit/>
          </a:bodyPr>
          <a:lstStyle/>
          <a:p>
            <a:pPr marL="0" indent="0">
              <a:buNone/>
            </a:pPr>
            <a:r>
              <a:rPr lang="en" b="1" dirty="0">
                <a:solidFill>
                  <a:schemeClr val="accent1"/>
                </a:solidFill>
              </a:rPr>
              <a:t>Decomposition</a:t>
            </a:r>
            <a:r>
              <a:rPr lang="en" dirty="0"/>
              <a:t>: Breaking down data, processes, or problems into smaller, manageable parts</a:t>
            </a:r>
            <a:endParaRPr dirty="0"/>
          </a:p>
          <a:p>
            <a:pPr marL="0" indent="0">
              <a:spcBef>
                <a:spcPts val="2133"/>
              </a:spcBef>
              <a:buNone/>
            </a:pPr>
            <a:r>
              <a:rPr lang="en" b="1" dirty="0">
                <a:solidFill>
                  <a:schemeClr val="accent1"/>
                </a:solidFill>
              </a:rPr>
              <a:t>Pattern Recognition</a:t>
            </a:r>
            <a:r>
              <a:rPr lang="en" dirty="0"/>
              <a:t>: Observing patterns, trends, and regularities in data</a:t>
            </a:r>
            <a:endParaRPr dirty="0"/>
          </a:p>
          <a:p>
            <a:pPr marL="0" indent="0">
              <a:spcBef>
                <a:spcPts val="2133"/>
              </a:spcBef>
              <a:buNone/>
            </a:pPr>
            <a:r>
              <a:rPr lang="en" b="1" dirty="0">
                <a:solidFill>
                  <a:schemeClr val="accent1"/>
                </a:solidFill>
              </a:rPr>
              <a:t>Abstraction</a:t>
            </a:r>
            <a:r>
              <a:rPr lang="en" dirty="0"/>
              <a:t>: Identifying the general principles that generate these patterns</a:t>
            </a:r>
            <a:endParaRPr dirty="0"/>
          </a:p>
          <a:p>
            <a:pPr marL="0" indent="0">
              <a:spcBef>
                <a:spcPts val="2133"/>
              </a:spcBef>
              <a:buNone/>
            </a:pPr>
            <a:r>
              <a:rPr lang="en" b="1" dirty="0">
                <a:solidFill>
                  <a:schemeClr val="accent1"/>
                </a:solidFill>
              </a:rPr>
              <a:t>Algorithm Design</a:t>
            </a:r>
            <a:r>
              <a:rPr lang="en" dirty="0"/>
              <a:t>: Developing the step-by-step instructions for solving this and similar problems</a:t>
            </a:r>
            <a:endParaRPr dirty="0"/>
          </a:p>
          <a:p>
            <a:pPr marL="0" indent="0">
              <a:spcBef>
                <a:spcPts val="2133"/>
              </a:spcBef>
              <a:buNone/>
            </a:pPr>
            <a:endParaRPr dirty="0"/>
          </a:p>
          <a:p>
            <a:pPr marL="0" indent="0">
              <a:spcBef>
                <a:spcPts val="2133"/>
              </a:spcBef>
              <a:spcAft>
                <a:spcPts val="2133"/>
              </a:spcAft>
              <a:buNone/>
            </a:pPr>
            <a:endParaRPr dirty="0"/>
          </a:p>
        </p:txBody>
      </p:sp>
      <p:pic>
        <p:nvPicPr>
          <p:cNvPr id="529" name="Google Shape;529;p37"/>
          <p:cNvPicPr preferRelativeResize="0"/>
          <p:nvPr/>
        </p:nvPicPr>
        <p:blipFill>
          <a:blip r:embed="rId3">
            <a:alphaModFix/>
          </a:blip>
          <a:stretch>
            <a:fillRect/>
          </a:stretch>
        </p:blipFill>
        <p:spPr>
          <a:xfrm>
            <a:off x="8239167" y="1996251"/>
            <a:ext cx="2865500" cy="28655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Rutgers">
      <a:dk1>
        <a:srgbClr val="000000"/>
      </a:dk1>
      <a:lt1>
        <a:srgbClr val="FFFFFF"/>
      </a:lt1>
      <a:dk2>
        <a:srgbClr val="262022"/>
      </a:dk2>
      <a:lt2>
        <a:srgbClr val="E5E6E7"/>
      </a:lt2>
      <a:accent1>
        <a:srgbClr val="C71F2D"/>
      </a:accent1>
      <a:accent2>
        <a:srgbClr val="5F6A72"/>
      </a:accent2>
      <a:accent3>
        <a:srgbClr val="000A4E"/>
      </a:accent3>
      <a:accent4>
        <a:srgbClr val="BD9D78"/>
      </a:accent4>
      <a:accent5>
        <a:srgbClr val="92D5E6"/>
      </a:accent5>
      <a:accent6>
        <a:srgbClr val="5E8BB0"/>
      </a:accent6>
      <a:hlink>
        <a:srgbClr val="5F6A72"/>
      </a:hlink>
      <a:folHlink>
        <a:srgbClr val="5F6A72"/>
      </a:folHlink>
    </a:clrScheme>
    <a:fontScheme name="Custom 4">
      <a:majorFont>
        <a:latin typeface="Calibri Light"/>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SP PowerPoint Template" id="{C153020E-1581-4727-9EC3-47E40C79A8F2}" vid="{02FEBE2E-092B-4F55-8508-D4ACC6CD9D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974E97770FBD43A02DFD71E4FE56FF" ma:contentTypeVersion="11" ma:contentTypeDescription="Create a new document." ma:contentTypeScope="" ma:versionID="66989df541d1cc950022adec4c75af3d">
  <xsd:schema xmlns:xsd="http://www.w3.org/2001/XMLSchema" xmlns:xs="http://www.w3.org/2001/XMLSchema" xmlns:p="http://schemas.microsoft.com/office/2006/metadata/properties" xmlns:ns2="4ffaa57c-3f8c-4b92-b6c5-b29ceb973672" xmlns:ns3="9c16a907-e824-41e1-b1e5-051d3f025b50" targetNamespace="http://schemas.microsoft.com/office/2006/metadata/properties" ma:root="true" ma:fieldsID="0870a3eb1f18435b6872e2660d86adeb" ns2:_="" ns3:_="">
    <xsd:import namespace="4ffaa57c-3f8c-4b92-b6c5-b29ceb973672"/>
    <xsd:import namespace="9c16a907-e824-41e1-b1e5-051d3f025b5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faa57c-3f8c-4b92-b6c5-b29ceb9736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a907-e824-41e1-b1e5-051d3f025b5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83F768-0B0C-4767-B58B-CBBC30CDB4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faa57c-3f8c-4b92-b6c5-b29ceb973672"/>
    <ds:schemaRef ds:uri="9c16a907-e824-41e1-b1e5-051d3f025b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C3ABCAD-EA62-4859-8E8F-E234BDDB0D21}">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F0DEEEE-ED43-4E7B-9DC4-AC74D31FE7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124</TotalTime>
  <Words>899</Words>
  <Application>Microsoft Office PowerPoint</Application>
  <PresentationFormat>Widescreen</PresentationFormat>
  <Paragraphs>123</Paragraphs>
  <Slides>14</Slides>
  <Notes>11</Notes>
  <HiddenSlides>1</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Maven Pro</vt:lpstr>
      <vt:lpstr>Office Theme</vt:lpstr>
      <vt:lpstr>Defining Computer Science</vt:lpstr>
      <vt:lpstr>Supplies  </vt:lpstr>
      <vt:lpstr>What are your thoughts?</vt:lpstr>
      <vt:lpstr>Word Cloud: Debrief Discussion</vt:lpstr>
      <vt:lpstr>Computer Science is Changing Everything</vt:lpstr>
      <vt:lpstr>The Round Robin</vt:lpstr>
      <vt:lpstr>Activity: Taking Sides</vt:lpstr>
      <vt:lpstr>Activity: Taking Sides</vt:lpstr>
      <vt:lpstr>Activity: Taking Sides</vt:lpstr>
      <vt:lpstr>Activity: Taking Sides</vt:lpstr>
      <vt:lpstr>Computing Innovations</vt:lpstr>
      <vt:lpstr>What computing innovation has affected your teaching the most?</vt:lpstr>
      <vt:lpstr>Computer Science Essentials</vt:lpstr>
      <vt:lpstr>Computational Thinking Essentials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Orange Game</dc:title>
  <dc:creator>David Amiel</dc:creator>
  <cp:lastModifiedBy>Ayra Khan</cp:lastModifiedBy>
  <cp:revision>13</cp:revision>
  <dcterms:created xsi:type="dcterms:W3CDTF">2023-08-30T19:37:54Z</dcterms:created>
  <dcterms:modified xsi:type="dcterms:W3CDTF">2023-08-31T16:31:36Z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0x01010006974E97770FBD43A02DFD71E4FE56FF</vt:lpwstr>
  </property>
</Properties>
</file>